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8" r:id="rId2"/>
    <p:sldId id="399" r:id="rId3"/>
    <p:sldId id="401" r:id="rId4"/>
    <p:sldId id="408" r:id="rId5"/>
    <p:sldId id="407" r:id="rId6"/>
    <p:sldId id="409" r:id="rId7"/>
    <p:sldId id="396" r:id="rId8"/>
  </p:sldIdLst>
  <p:sldSz cx="13444538" cy="7562850"/>
  <p:notesSz cx="9928225" cy="6797675"/>
  <p:defaultTextStyle>
    <a:defPPr>
      <a:defRPr lang="en-US"/>
    </a:defPPr>
    <a:lvl1pPr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1400" indent="-127000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4388" indent="-255588" algn="l" defTabSz="5207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09" userDrawn="1">
          <p15:clr>
            <a:srgbClr val="A4A3A4"/>
          </p15:clr>
        </p15:guide>
        <p15:guide id="2" orient="horz" pos="1251" userDrawn="1">
          <p15:clr>
            <a:srgbClr val="A4A3A4"/>
          </p15:clr>
        </p15:guide>
        <p15:guide id="3" pos="7972" userDrawn="1">
          <p15:clr>
            <a:srgbClr val="A4A3A4"/>
          </p15:clr>
        </p15:guide>
        <p15:guide id="4" pos="4890" userDrawn="1">
          <p15:clr>
            <a:srgbClr val="A4A3A4"/>
          </p15:clr>
        </p15:guide>
        <p15:guide id="5" pos="513" userDrawn="1">
          <p15:clr>
            <a:srgbClr val="A4A3A4"/>
          </p15:clr>
        </p15:guide>
        <p15:guide id="6" pos="527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691D"/>
    <a:srgbClr val="ABD98B"/>
    <a:srgbClr val="212911"/>
    <a:srgbClr val="066E9F"/>
    <a:srgbClr val="206B20"/>
    <a:srgbClr val="216B20"/>
    <a:srgbClr val="92D050"/>
    <a:srgbClr val="BFE2A8"/>
    <a:srgbClr val="FFFFFF"/>
    <a:srgbClr val="257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394" autoAdjust="0"/>
  </p:normalViewPr>
  <p:slideViewPr>
    <p:cSldViewPr snapToGrid="0" snapToObjects="1">
      <p:cViewPr>
        <p:scale>
          <a:sx n="53" d="100"/>
          <a:sy n="53" d="100"/>
        </p:scale>
        <p:origin x="-1308" y="-1230"/>
      </p:cViewPr>
      <p:guideLst>
        <p:guide orient="horz" pos="2609"/>
        <p:guide orient="horz" pos="1251"/>
        <p:guide pos="7972"/>
        <p:guide pos="4890"/>
        <p:guide pos="513"/>
        <p:guide pos="5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750" y="66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1939473311189"/>
          <c:y val="8.3292145705046922E-2"/>
          <c:w val="0.90070864326036204"/>
          <c:h val="0.78165169947969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МЦ</c:v>
                </c:pt>
              </c:strCache>
            </c:strRef>
          </c:tx>
          <c:spPr>
            <a:solidFill>
              <a:srgbClr val="1D691D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600">
                        <a:latin typeface="Arial Black" pitchFamily="34" charset="0"/>
                      </a:defRPr>
                    </a:pPr>
                    <a:r>
                      <a:rPr lang="uk-UA" sz="1600" b="1" i="0" baseline="0" dirty="0" smtClean="0">
                        <a:latin typeface="Arial Black" pitchFamily="34" charset="0"/>
                      </a:rPr>
                      <a:t>64</a:t>
                    </a:r>
                    <a:endParaRPr lang="en-US" sz="1600" b="1" i="0" baseline="0" dirty="0">
                      <a:latin typeface="Arial Black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17-451E-AF67-788705991B9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 algn="ctr" rtl="0">
                      <a:defRPr lang="ru-RU" sz="1600" b="1" i="0" u="none" strike="noStrike" kern="1200" baseline="0" dirty="0">
                        <a:solidFill>
                          <a:prstClr val="black"/>
                        </a:solidFill>
                        <a:latin typeface="Arial Black" pitchFamily="34" charset="0"/>
                        <a:ea typeface="+mn-ea"/>
                        <a:cs typeface="+mn-cs"/>
                      </a:defRPr>
                    </a:pPr>
                    <a:r>
                      <a:rPr lang="uk-UA" sz="1600" dirty="0" smtClean="0">
                        <a:latin typeface="Arial Black" pitchFamily="34" charset="0"/>
                      </a:rPr>
                      <a:t>72</a:t>
                    </a:r>
                    <a:endParaRPr lang="ru-RU" sz="1600" dirty="0">
                      <a:latin typeface="Arial Black" pitchFamily="34" charset="0"/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17-451E-AF67-788705991B9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latin typeface="Arial Black" pitchFamily="34" charset="0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</c:v>
                </c:pt>
                <c:pt idx="1">
                  <c:v>72</c:v>
                </c:pt>
                <c:pt idx="2">
                  <c:v>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42-4C34-BE1E-79E8E4ABF98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В.Писарівське Б</c:v>
                </c:pt>
              </c:strCache>
            </c:strRef>
          </c:tx>
          <c:spPr>
            <a:gradFill>
              <a:gsLst>
                <a:gs pos="0">
                  <a:schemeClr val="bg2">
                    <a:lumMod val="25000"/>
                  </a:schemeClr>
                </a:gs>
                <a:gs pos="50000">
                  <a:srgbClr val="99CB38">
                    <a:tint val="44500"/>
                    <a:satMod val="160000"/>
                  </a:srgbClr>
                </a:gs>
                <a:gs pos="100000">
                  <a:srgbClr val="99CB38">
                    <a:tint val="23500"/>
                    <a:satMod val="160000"/>
                  </a:srgbClr>
                </a:gs>
              </a:gsLst>
              <a:lin ang="5400000" scaled="0"/>
            </a:gra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46</c:v>
                </c:pt>
                <c:pt idx="1">
                  <c:v>48</c:v>
                </c:pt>
                <c:pt idx="2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D17-451E-AF67-788705991B9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Лебединське Б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908849133948226E-3"/>
                  <c:y val="0.10006095512764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17-451E-AF67-788705991B94}"/>
                </c:ext>
              </c:extLst>
            </c:dLbl>
            <c:dLbl>
              <c:idx val="1"/>
              <c:layout>
                <c:manualLayout>
                  <c:x val="0"/>
                  <c:y val="8.2977377422927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17-451E-AF67-788705991B94}"/>
                </c:ext>
              </c:extLst>
            </c:dLbl>
            <c:dLbl>
              <c:idx val="2"/>
              <c:layout>
                <c:manualLayout>
                  <c:x val="0"/>
                  <c:y val="0.12690657723506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17-451E-AF67-788705991B94}"/>
                </c:ext>
              </c:extLst>
            </c:dLbl>
            <c:dLbl>
              <c:idx val="3"/>
              <c:layout>
                <c:manualLayout>
                  <c:x val="-8.0645161290322787E-3"/>
                  <c:y val="8.743170402096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17-451E-AF67-788705991B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31</c:v>
                </c:pt>
                <c:pt idx="1">
                  <c:v>50</c:v>
                </c:pt>
                <c:pt idx="2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D17-451E-AF67-788705991B9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Тростянецьке бюро</c:v>
                </c:pt>
              </c:strCache>
            </c:strRef>
          </c:tx>
          <c:spPr>
            <a:gradFill>
              <a:gsLst>
                <a:gs pos="5000">
                  <a:srgbClr val="002060"/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rgbClr val="99CB38">
                    <a:tint val="23500"/>
                    <a:satMod val="160000"/>
                  </a:srgbClr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1.0758191516383041E-2"/>
                  <c:y val="0.202751826829232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17-451E-AF67-788705991B94}"/>
                </c:ext>
              </c:extLst>
            </c:dLbl>
            <c:dLbl>
              <c:idx val="1"/>
              <c:layout>
                <c:manualLayout>
                  <c:x val="-2.6881720430107555E-3"/>
                  <c:y val="0.177114602310813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D17-451E-AF67-788705991B94}"/>
                </c:ext>
              </c:extLst>
            </c:dLbl>
            <c:dLbl>
              <c:idx val="2"/>
              <c:layout>
                <c:manualLayout>
                  <c:x val="-8.0726547401845667E-3"/>
                  <c:y val="0.17571679924855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D17-451E-AF67-788705991B94}"/>
                </c:ext>
              </c:extLst>
            </c:dLbl>
            <c:dLbl>
              <c:idx val="3"/>
              <c:layout>
                <c:manualLayout>
                  <c:x val="2.688172043010759E-3"/>
                  <c:y val="0.160291457371766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D17-451E-AF67-788705991B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35</c:v>
                </c:pt>
                <c:pt idx="1">
                  <c:v>38</c:v>
                </c:pt>
                <c:pt idx="2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D17-451E-AF67-788705991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659968"/>
        <c:axId val="37777344"/>
      </c:barChart>
      <c:catAx>
        <c:axId val="4865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777344"/>
        <c:crosses val="autoZero"/>
        <c:auto val="0"/>
        <c:lblAlgn val="ctr"/>
        <c:lblOffset val="10"/>
        <c:noMultiLvlLbl val="0"/>
      </c:catAx>
      <c:valAx>
        <c:axId val="37777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65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1939473311189"/>
          <c:y val="8.3292145705046949E-2"/>
          <c:w val="0.90070864326036204"/>
          <c:h val="0.781651699479693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МЦ</c:v>
                </c:pt>
              </c:strCache>
            </c:strRef>
          </c:tx>
          <c:spPr>
            <a:solidFill>
              <a:srgbClr val="1D691D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0"/>
              <c:layout>
                <c:manualLayout>
                  <c:x val="-5.28139984542551E-3"/>
                  <c:y val="-9.4221304897060074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Arial Black" pitchFamily="34" charset="0"/>
                      </a:defRPr>
                    </a:pPr>
                    <a:r>
                      <a:rPr lang="uk-UA" sz="1600" b="1" i="0" baseline="0" dirty="0" smtClean="0">
                        <a:latin typeface="Arial Black" pitchFamily="34" charset="0"/>
                      </a:rPr>
                      <a:t>111</a:t>
                    </a:r>
                    <a:endParaRPr lang="en-US" sz="1600" b="1" i="0" baseline="0" dirty="0">
                      <a:latin typeface="Arial Black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42-4C34-BE1E-79E8E4ABF98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 algn="ctr" rtl="0">
                      <a:defRPr lang="ru-RU" sz="3000" b="1" i="0" u="none" strike="noStrike" kern="1200" baseline="0" dirty="0">
                        <a:solidFill>
                          <a:prstClr val="black"/>
                        </a:solidFill>
                        <a:latin typeface="Arial Black" pitchFamily="34" charset="0"/>
                        <a:ea typeface="+mn-ea"/>
                        <a:cs typeface="+mn-cs"/>
                      </a:defRPr>
                    </a:pPr>
                    <a:r>
                      <a:rPr lang="ru-RU" sz="1600" dirty="0" smtClean="0">
                        <a:latin typeface="Arial Black" pitchFamily="34" charset="0"/>
                      </a:rPr>
                      <a:t>144</a:t>
                    </a:r>
                    <a:endParaRPr lang="ru-RU" sz="1600" dirty="0">
                      <a:latin typeface="Arial Black" pitchFamily="34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42-4C34-BE1E-79E8E4ABF98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>
                      <a:latin typeface="Arial Black" pitchFamily="34" charset="0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 Black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111</c:v>
                </c:pt>
                <c:pt idx="1">
                  <c:v>144</c:v>
                </c:pt>
                <c:pt idx="2">
                  <c:v>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642-4C34-BE1E-79E8E4ABF98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В.Писарівське Б</c:v>
                </c:pt>
              </c:strCache>
            </c:strRef>
          </c:tx>
          <c:spPr>
            <a:gradFill>
              <a:gsLst>
                <a:gs pos="0">
                  <a:schemeClr val="bg2">
                    <a:lumMod val="25000"/>
                  </a:schemeClr>
                </a:gs>
                <a:gs pos="50000">
                  <a:srgbClr val="99CB38">
                    <a:tint val="44500"/>
                    <a:satMod val="160000"/>
                  </a:srgbClr>
                </a:gs>
                <a:gs pos="100000">
                  <a:srgbClr val="99CB38">
                    <a:tint val="23500"/>
                    <a:satMod val="160000"/>
                  </a:srgbClr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-3.5522725363370151E-3"/>
                  <c:y val="0.161073777145354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2F-45C6-BEE7-32902E5E4CBD}"/>
                </c:ext>
              </c:extLst>
            </c:dLbl>
            <c:dLbl>
              <c:idx val="1"/>
              <c:layout>
                <c:manualLayout>
                  <c:x val="8.3945439557665761E-3"/>
                  <c:y val="0.13440207085651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2F-45C6-BEE7-32902E5E4CBD}"/>
                </c:ext>
              </c:extLst>
            </c:dLbl>
            <c:dLbl>
              <c:idx val="2"/>
              <c:layout>
                <c:manualLayout>
                  <c:x val="2.6908849133948226E-3"/>
                  <c:y val="0.1439901549397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2F-45C6-BEE7-32902E5E4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77</c:v>
                </c:pt>
                <c:pt idx="1">
                  <c:v>99</c:v>
                </c:pt>
                <c:pt idx="2">
                  <c:v>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32F-45C6-BEE7-32902E5E4CB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Лебединське Б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908849133948226E-3"/>
                  <c:y val="2.4405111006743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2F-45C6-BEE7-32902E5E4CBD}"/>
                </c:ext>
              </c:extLst>
            </c:dLbl>
            <c:dLbl>
              <c:idx val="1"/>
              <c:layout>
                <c:manualLayout>
                  <c:x val="2.6908849133948226E-3"/>
                  <c:y val="4.88102220134871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2F-45C6-BEE7-32902E5E4CBD}"/>
                </c:ext>
              </c:extLst>
            </c:dLbl>
            <c:dLbl>
              <c:idx val="2"/>
              <c:layout>
                <c:manualLayout>
                  <c:x val="0"/>
                  <c:y val="9.76204440269742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2F-45C6-BEE7-32902E5E4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98</c:v>
                </c:pt>
                <c:pt idx="1">
                  <c:v>139</c:v>
                </c:pt>
                <c:pt idx="2">
                  <c:v>173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32F-45C6-BEE7-32902E5E4CB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Тростянецьке бюро</c:v>
                </c:pt>
              </c:strCache>
            </c:strRef>
          </c:tx>
          <c:spPr>
            <a:gradFill>
              <a:gsLst>
                <a:gs pos="5000">
                  <a:srgbClr val="002060"/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rgbClr val="99CB38">
                    <a:tint val="23500"/>
                    <a:satMod val="160000"/>
                  </a:srgbClr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5.3817698267896678E-3"/>
                  <c:y val="0.285539798778899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2F-45C6-BEE7-32902E5E4CBD}"/>
                </c:ext>
              </c:extLst>
            </c:dLbl>
            <c:dLbl>
              <c:idx val="1"/>
              <c:layout>
                <c:manualLayout>
                  <c:x val="1.7328634135226111E-2"/>
                  <c:y val="0.24456413547113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2F-45C6-BEE7-32902E5E4CBD}"/>
                </c:ext>
              </c:extLst>
            </c:dLbl>
            <c:dLbl>
              <c:idx val="2"/>
              <c:layout>
                <c:manualLayout>
                  <c:x val="2.3787010229741831E-2"/>
                  <c:y val="0.284857438187943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2F-45C6-BEE7-32902E5E4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95</c:v>
                </c:pt>
                <c:pt idx="1">
                  <c:v>104</c:v>
                </c:pt>
                <c:pt idx="2">
                  <c:v>115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32F-45C6-BEE7-32902E5E4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10400"/>
        <c:axId val="37780224"/>
      </c:barChart>
      <c:catAx>
        <c:axId val="495104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7780224"/>
        <c:crosses val="autoZero"/>
        <c:auto val="0"/>
        <c:lblAlgn val="ctr"/>
        <c:lblOffset val="10"/>
        <c:noMultiLvlLbl val="0"/>
      </c:catAx>
      <c:valAx>
        <c:axId val="37780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510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767507164718023E-2"/>
          <c:y val="3.6825385885666855E-2"/>
          <c:w val="0.90070864326036204"/>
          <c:h val="0.828021361665622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06B20"/>
            </a:solidFill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</c:v>
                </c:pt>
                <c:pt idx="1">
                  <c:v>65</c:v>
                </c:pt>
                <c:pt idx="2">
                  <c:v>109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AB-4569-9A54-3C7F4159C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08704"/>
        <c:axId val="37807232"/>
      </c:barChart>
      <c:catAx>
        <c:axId val="4960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807232"/>
        <c:crosses val="autoZero"/>
        <c:auto val="1"/>
        <c:lblAlgn val="ctr"/>
        <c:lblOffset val="100"/>
        <c:noMultiLvlLbl val="0"/>
      </c:catAx>
      <c:valAx>
        <c:axId val="3780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608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Адвокати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CF-4A35-AE74-43B0DADA3F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Фахівці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</c:v>
                </c:pt>
                <c:pt idx="1">
                  <c:v>53</c:v>
                </c:pt>
                <c:pt idx="2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CF-4A35-AE74-43B0DADA3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607680"/>
        <c:axId val="37808960"/>
      </c:barChart>
      <c:catAx>
        <c:axId val="4960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808960"/>
        <c:crosses val="autoZero"/>
        <c:auto val="1"/>
        <c:lblAlgn val="ctr"/>
        <c:lblOffset val="100"/>
        <c:noMultiLvlLbl val="0"/>
      </c:catAx>
      <c:valAx>
        <c:axId val="378089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96076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Консультації з земельних питань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</c:v>
                </c:pt>
                <c:pt idx="1">
                  <c:v>38</c:v>
                </c:pt>
                <c:pt idx="2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C8-45C0-9B9E-9AADF9515F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письмові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</c:v>
                </c:pt>
                <c:pt idx="1">
                  <c:v>12</c:v>
                </c:pt>
                <c:pt idx="2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8C8-45C0-9B9E-9AADF9515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370048"/>
        <c:axId val="41040064"/>
      </c:barChart>
      <c:catAx>
        <c:axId val="50370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040064"/>
        <c:crosses val="autoZero"/>
        <c:auto val="1"/>
        <c:lblAlgn val="ctr"/>
        <c:lblOffset val="100"/>
        <c:noMultiLvlLbl val="0"/>
      </c:catAx>
      <c:valAx>
        <c:axId val="41040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370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836848045728947"/>
          <c:y val="0.84730179719901433"/>
          <c:w val="0.79860760477977444"/>
          <c:h val="0.13743102722846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D18EA9-D1A2-41FD-9620-ACDB2AE266C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D49FF5-E0EC-436E-B72A-48AFDC035F27}">
      <dgm:prSet phldrT="[Текст]" custT="1"/>
      <dgm:spPr/>
      <dgm:t>
        <a:bodyPr/>
        <a:lstStyle/>
        <a:p>
          <a:r>
            <a:rPr lang="uk-UA" sz="2200" b="1" dirty="0" smtClean="0">
              <a:solidFill>
                <a:schemeClr val="bg2">
                  <a:lumMod val="10000"/>
                </a:schemeClr>
              </a:solidFill>
            </a:rPr>
            <a:t>БВПД - 5</a:t>
          </a:r>
          <a:endParaRPr lang="ru-RU" sz="2200" b="1" dirty="0">
            <a:solidFill>
              <a:schemeClr val="bg2">
                <a:lumMod val="10000"/>
              </a:schemeClr>
            </a:solidFill>
          </a:endParaRPr>
        </a:p>
      </dgm:t>
    </dgm:pt>
    <dgm:pt modelId="{672D7FB1-D626-4D33-8F93-7C155EF67EDF}" type="parTrans" cxnId="{D1064875-A86C-445B-A122-F4E49A900AA1}">
      <dgm:prSet/>
      <dgm:spPr/>
      <dgm:t>
        <a:bodyPr/>
        <a:lstStyle/>
        <a:p>
          <a:endParaRPr lang="ru-RU"/>
        </a:p>
      </dgm:t>
    </dgm:pt>
    <dgm:pt modelId="{DBF1970B-F549-4965-9B8F-DD0B2932E473}" type="sibTrans" cxnId="{D1064875-A86C-445B-A122-F4E49A900AA1}">
      <dgm:prSet/>
      <dgm:spPr/>
      <dgm:t>
        <a:bodyPr/>
        <a:lstStyle/>
        <a:p>
          <a:endParaRPr lang="ru-RU"/>
        </a:p>
      </dgm:t>
    </dgm:pt>
    <dgm:pt modelId="{F29EA1C9-382B-4C91-9C79-8AC04E27FC96}">
      <dgm:prSet phldrT="[Текст]" custT="1"/>
      <dgm:spPr/>
      <dgm:t>
        <a:bodyPr/>
        <a:lstStyle/>
        <a:p>
          <a:r>
            <a:rPr lang="uk-UA" sz="3600" dirty="0" smtClean="0">
              <a:solidFill>
                <a:schemeClr val="bg2">
                  <a:lumMod val="10000"/>
                </a:schemeClr>
              </a:solidFill>
            </a:rPr>
            <a:t>Кількість заходів  16</a:t>
          </a:r>
          <a:endParaRPr lang="ru-RU" sz="3600" dirty="0">
            <a:solidFill>
              <a:schemeClr val="bg2">
                <a:lumMod val="10000"/>
              </a:schemeClr>
            </a:solidFill>
          </a:endParaRPr>
        </a:p>
      </dgm:t>
    </dgm:pt>
    <dgm:pt modelId="{8EA808D1-0B7A-48B1-AD89-800CC03E8B35}" type="parTrans" cxnId="{6AF2FCD8-92CE-47A1-826F-EBA84181C3DA}">
      <dgm:prSet/>
      <dgm:spPr/>
      <dgm:t>
        <a:bodyPr/>
        <a:lstStyle/>
        <a:p>
          <a:endParaRPr lang="ru-RU"/>
        </a:p>
      </dgm:t>
    </dgm:pt>
    <dgm:pt modelId="{03F22EA8-2599-4FDC-A551-1A1907F74601}" type="sibTrans" cxnId="{6AF2FCD8-92CE-47A1-826F-EBA84181C3DA}">
      <dgm:prSet/>
      <dgm:spPr/>
      <dgm:t>
        <a:bodyPr/>
        <a:lstStyle/>
        <a:p>
          <a:endParaRPr lang="ru-RU"/>
        </a:p>
      </dgm:t>
    </dgm:pt>
    <dgm:pt modelId="{78051248-69A4-4A67-872A-8BF6E270DAC4}">
      <dgm:prSet phldrT="[Текст]" custT="1"/>
      <dgm:spPr/>
      <dgm:t>
        <a:bodyPr/>
        <a:lstStyle/>
        <a:p>
          <a:r>
            <a:rPr lang="uk-UA" sz="3200" dirty="0" smtClean="0">
              <a:solidFill>
                <a:schemeClr val="bg2">
                  <a:lumMod val="10000"/>
                </a:schemeClr>
              </a:solidFill>
            </a:rPr>
            <a:t>Кількість учасників</a:t>
          </a:r>
        </a:p>
        <a:p>
          <a:r>
            <a:rPr lang="uk-UA" sz="3200" dirty="0" smtClean="0">
              <a:solidFill>
                <a:schemeClr val="bg2">
                  <a:lumMod val="10000"/>
                </a:schemeClr>
              </a:solidFill>
            </a:rPr>
            <a:t>192 осіб</a:t>
          </a:r>
          <a:endParaRPr lang="ru-RU" sz="3200" dirty="0">
            <a:solidFill>
              <a:schemeClr val="bg2">
                <a:lumMod val="10000"/>
              </a:schemeClr>
            </a:solidFill>
          </a:endParaRPr>
        </a:p>
      </dgm:t>
    </dgm:pt>
    <dgm:pt modelId="{4C28D247-6F5C-447E-A938-44EE28B61B2E}" type="parTrans" cxnId="{16BC49DF-A9A8-446E-BB77-D183843685BA}">
      <dgm:prSet/>
      <dgm:spPr/>
      <dgm:t>
        <a:bodyPr/>
        <a:lstStyle/>
        <a:p>
          <a:endParaRPr lang="ru-RU"/>
        </a:p>
      </dgm:t>
    </dgm:pt>
    <dgm:pt modelId="{49F0333D-27AB-446A-AF88-27A50E15CF62}" type="sibTrans" cxnId="{16BC49DF-A9A8-446E-BB77-D183843685BA}">
      <dgm:prSet/>
      <dgm:spPr/>
      <dgm:t>
        <a:bodyPr/>
        <a:lstStyle/>
        <a:p>
          <a:endParaRPr lang="ru-RU"/>
        </a:p>
      </dgm:t>
    </dgm:pt>
    <dgm:pt modelId="{1E781366-8D11-432B-92DC-2E92115CA8B4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bg2">
                  <a:lumMod val="10000"/>
                </a:schemeClr>
              </a:solidFill>
            </a:rPr>
            <a:t>Консультації  під час заходів 64 особи</a:t>
          </a:r>
          <a:endParaRPr lang="ru-RU" sz="2800" dirty="0">
            <a:solidFill>
              <a:schemeClr val="bg2">
                <a:lumMod val="10000"/>
              </a:schemeClr>
            </a:solidFill>
          </a:endParaRPr>
        </a:p>
      </dgm:t>
    </dgm:pt>
    <dgm:pt modelId="{F10F68F7-79C9-40F0-B329-B221292B260B}" type="parTrans" cxnId="{C37ACA25-4EFE-406E-8824-9BEDDDDADCC8}">
      <dgm:prSet/>
      <dgm:spPr/>
      <dgm:t>
        <a:bodyPr/>
        <a:lstStyle/>
        <a:p>
          <a:endParaRPr lang="ru-RU"/>
        </a:p>
      </dgm:t>
    </dgm:pt>
    <dgm:pt modelId="{B4415134-6C97-4062-9BD1-E13283094A7C}" type="sibTrans" cxnId="{C37ACA25-4EFE-406E-8824-9BEDDDDADCC8}">
      <dgm:prSet/>
      <dgm:spPr/>
      <dgm:t>
        <a:bodyPr/>
        <a:lstStyle/>
        <a:p>
          <a:endParaRPr lang="ru-RU"/>
        </a:p>
      </dgm:t>
    </dgm:pt>
    <dgm:pt modelId="{527DDECD-FBA7-4AEE-AAA3-E12D76D4DB56}">
      <dgm:prSet phldrT="[Текст]" custT="1"/>
      <dgm:spPr/>
      <dgm:t>
        <a:bodyPr/>
        <a:lstStyle/>
        <a:p>
          <a:r>
            <a:rPr lang="uk-UA" sz="2100" dirty="0" smtClean="0">
              <a:solidFill>
                <a:schemeClr val="bg2">
                  <a:lumMod val="10000"/>
                </a:schemeClr>
              </a:solidFill>
            </a:rPr>
            <a:t>В т.ч. </a:t>
          </a:r>
          <a:r>
            <a:rPr lang="uk-UA" sz="2100" dirty="0" err="1" smtClean="0">
              <a:solidFill>
                <a:schemeClr val="bg2">
                  <a:lumMod val="10000"/>
                </a:schemeClr>
              </a:solidFill>
            </a:rPr>
            <a:t>проконсульто-вано</a:t>
          </a:r>
          <a:r>
            <a:rPr lang="uk-UA" sz="2100" dirty="0" smtClean="0">
              <a:solidFill>
                <a:schemeClr val="bg2">
                  <a:lumMod val="10000"/>
                </a:schemeClr>
              </a:solidFill>
            </a:rPr>
            <a:t> по земельним питанням 43 особи</a:t>
          </a:r>
          <a:endParaRPr lang="ru-RU" sz="2100" dirty="0">
            <a:solidFill>
              <a:schemeClr val="bg2">
                <a:lumMod val="10000"/>
              </a:schemeClr>
            </a:solidFill>
          </a:endParaRPr>
        </a:p>
      </dgm:t>
    </dgm:pt>
    <dgm:pt modelId="{AF76F054-975A-4C13-8E18-001E674D732D}" type="parTrans" cxnId="{C45C8451-E6D5-4EA3-8727-7FA8B7288C7E}">
      <dgm:prSet/>
      <dgm:spPr/>
      <dgm:t>
        <a:bodyPr/>
        <a:lstStyle/>
        <a:p>
          <a:endParaRPr lang="ru-RU"/>
        </a:p>
      </dgm:t>
    </dgm:pt>
    <dgm:pt modelId="{B85396BA-F32C-42C5-9302-B7C4AA39B885}" type="sibTrans" cxnId="{C45C8451-E6D5-4EA3-8727-7FA8B7288C7E}">
      <dgm:prSet/>
      <dgm:spPr/>
      <dgm:t>
        <a:bodyPr/>
        <a:lstStyle/>
        <a:p>
          <a:endParaRPr lang="ru-RU"/>
        </a:p>
      </dgm:t>
    </dgm:pt>
    <dgm:pt modelId="{01C3B14B-D143-472C-8934-0557F6D3D140}" type="pres">
      <dgm:prSet presAssocID="{4BD18EA9-D1A2-41FD-9620-ACDB2AE266C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833C97-3EC1-49E4-8699-B33356D89B15}" type="pres">
      <dgm:prSet presAssocID="{4BD18EA9-D1A2-41FD-9620-ACDB2AE266CD}" presName="matrix" presStyleCnt="0"/>
      <dgm:spPr/>
    </dgm:pt>
    <dgm:pt modelId="{F4BA2435-E205-4FB4-BD9F-DB4E57A18197}" type="pres">
      <dgm:prSet presAssocID="{4BD18EA9-D1A2-41FD-9620-ACDB2AE266CD}" presName="tile1" presStyleLbl="node1" presStyleIdx="0" presStyleCnt="4"/>
      <dgm:spPr/>
      <dgm:t>
        <a:bodyPr/>
        <a:lstStyle/>
        <a:p>
          <a:endParaRPr lang="ru-RU"/>
        </a:p>
      </dgm:t>
    </dgm:pt>
    <dgm:pt modelId="{522422C9-B022-4A96-BD17-FD12CA8A9EAF}" type="pres">
      <dgm:prSet presAssocID="{4BD18EA9-D1A2-41FD-9620-ACDB2AE266C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6F33B-8DE4-437D-A258-CD891D1ED7B2}" type="pres">
      <dgm:prSet presAssocID="{4BD18EA9-D1A2-41FD-9620-ACDB2AE266CD}" presName="tile2" presStyleLbl="node1" presStyleIdx="1" presStyleCnt="4"/>
      <dgm:spPr/>
      <dgm:t>
        <a:bodyPr/>
        <a:lstStyle/>
        <a:p>
          <a:endParaRPr lang="ru-RU"/>
        </a:p>
      </dgm:t>
    </dgm:pt>
    <dgm:pt modelId="{B37E829D-1A89-4DF3-B08C-BB1BB180CE2E}" type="pres">
      <dgm:prSet presAssocID="{4BD18EA9-D1A2-41FD-9620-ACDB2AE266C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7D59F-3A3B-4CF5-BA5B-61927C02F936}" type="pres">
      <dgm:prSet presAssocID="{4BD18EA9-D1A2-41FD-9620-ACDB2AE266CD}" presName="tile3" presStyleLbl="node1" presStyleIdx="2" presStyleCnt="4"/>
      <dgm:spPr/>
      <dgm:t>
        <a:bodyPr/>
        <a:lstStyle/>
        <a:p>
          <a:endParaRPr lang="ru-RU"/>
        </a:p>
      </dgm:t>
    </dgm:pt>
    <dgm:pt modelId="{FD46E8D1-075E-4033-A050-E25A549E4A8B}" type="pres">
      <dgm:prSet presAssocID="{4BD18EA9-D1A2-41FD-9620-ACDB2AE266C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03062-91ED-4F82-AF6E-8DB774966B06}" type="pres">
      <dgm:prSet presAssocID="{4BD18EA9-D1A2-41FD-9620-ACDB2AE266CD}" presName="tile4" presStyleLbl="node1" presStyleIdx="3" presStyleCnt="4"/>
      <dgm:spPr/>
      <dgm:t>
        <a:bodyPr/>
        <a:lstStyle/>
        <a:p>
          <a:endParaRPr lang="ru-RU"/>
        </a:p>
      </dgm:t>
    </dgm:pt>
    <dgm:pt modelId="{5B2155D4-776A-4F57-9641-DD51F241CDB1}" type="pres">
      <dgm:prSet presAssocID="{4BD18EA9-D1A2-41FD-9620-ACDB2AE266C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2B232-03CF-41CC-ABF3-D204A0C7CCE7}" type="pres">
      <dgm:prSet presAssocID="{4BD18EA9-D1A2-41FD-9620-ACDB2AE266C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1064875-A86C-445B-A122-F4E49A900AA1}" srcId="{4BD18EA9-D1A2-41FD-9620-ACDB2AE266CD}" destId="{8FD49FF5-E0EC-436E-B72A-48AFDC035F27}" srcOrd="0" destOrd="0" parTransId="{672D7FB1-D626-4D33-8F93-7C155EF67EDF}" sibTransId="{DBF1970B-F549-4965-9B8F-DD0B2932E473}"/>
    <dgm:cxn modelId="{6DCFBB4D-F5CF-4034-8EC0-FC105F6BDB19}" type="presOf" srcId="{527DDECD-FBA7-4AEE-AAA3-E12D76D4DB56}" destId="{FAF03062-91ED-4F82-AF6E-8DB774966B06}" srcOrd="0" destOrd="0" presId="urn:microsoft.com/office/officeart/2005/8/layout/matrix1"/>
    <dgm:cxn modelId="{10A02526-73AF-4EA2-AED7-E530304C3F31}" type="presOf" srcId="{1E781366-8D11-432B-92DC-2E92115CA8B4}" destId="{FD46E8D1-075E-4033-A050-E25A549E4A8B}" srcOrd="1" destOrd="0" presId="urn:microsoft.com/office/officeart/2005/8/layout/matrix1"/>
    <dgm:cxn modelId="{6AF2FCD8-92CE-47A1-826F-EBA84181C3DA}" srcId="{8FD49FF5-E0EC-436E-B72A-48AFDC035F27}" destId="{F29EA1C9-382B-4C91-9C79-8AC04E27FC96}" srcOrd="0" destOrd="0" parTransId="{8EA808D1-0B7A-48B1-AD89-800CC03E8B35}" sibTransId="{03F22EA8-2599-4FDC-A551-1A1907F74601}"/>
    <dgm:cxn modelId="{C064DB74-CF5D-4129-9F73-731EF0FA88BC}" type="presOf" srcId="{8FD49FF5-E0EC-436E-B72A-48AFDC035F27}" destId="{4632B232-03CF-41CC-ABF3-D204A0C7CCE7}" srcOrd="0" destOrd="0" presId="urn:microsoft.com/office/officeart/2005/8/layout/matrix1"/>
    <dgm:cxn modelId="{16BC49DF-A9A8-446E-BB77-D183843685BA}" srcId="{8FD49FF5-E0EC-436E-B72A-48AFDC035F27}" destId="{78051248-69A4-4A67-872A-8BF6E270DAC4}" srcOrd="1" destOrd="0" parTransId="{4C28D247-6F5C-447E-A938-44EE28B61B2E}" sibTransId="{49F0333D-27AB-446A-AF88-27A50E15CF62}"/>
    <dgm:cxn modelId="{45F613B0-D855-40BE-9BCC-BF4B0580F092}" type="presOf" srcId="{1E781366-8D11-432B-92DC-2E92115CA8B4}" destId="{1627D59F-3A3B-4CF5-BA5B-61927C02F936}" srcOrd="0" destOrd="0" presId="urn:microsoft.com/office/officeart/2005/8/layout/matrix1"/>
    <dgm:cxn modelId="{A88AE9F2-6088-4098-80EB-37ACEE8F0680}" type="presOf" srcId="{F29EA1C9-382B-4C91-9C79-8AC04E27FC96}" destId="{F4BA2435-E205-4FB4-BD9F-DB4E57A18197}" srcOrd="0" destOrd="0" presId="urn:microsoft.com/office/officeart/2005/8/layout/matrix1"/>
    <dgm:cxn modelId="{C37ACA25-4EFE-406E-8824-9BEDDDDADCC8}" srcId="{8FD49FF5-E0EC-436E-B72A-48AFDC035F27}" destId="{1E781366-8D11-432B-92DC-2E92115CA8B4}" srcOrd="2" destOrd="0" parTransId="{F10F68F7-79C9-40F0-B329-B221292B260B}" sibTransId="{B4415134-6C97-4062-9BD1-E13283094A7C}"/>
    <dgm:cxn modelId="{ECC97E9C-6170-45BD-807F-D252886A4F4B}" type="presOf" srcId="{4BD18EA9-D1A2-41FD-9620-ACDB2AE266CD}" destId="{01C3B14B-D143-472C-8934-0557F6D3D140}" srcOrd="0" destOrd="0" presId="urn:microsoft.com/office/officeart/2005/8/layout/matrix1"/>
    <dgm:cxn modelId="{F22FCD79-CA4F-4C05-B213-770BC3700537}" type="presOf" srcId="{78051248-69A4-4A67-872A-8BF6E270DAC4}" destId="{B37E829D-1A89-4DF3-B08C-BB1BB180CE2E}" srcOrd="1" destOrd="0" presId="urn:microsoft.com/office/officeart/2005/8/layout/matrix1"/>
    <dgm:cxn modelId="{F21AB84D-3493-461A-88BE-C1B313F44820}" type="presOf" srcId="{527DDECD-FBA7-4AEE-AAA3-E12D76D4DB56}" destId="{5B2155D4-776A-4F57-9641-DD51F241CDB1}" srcOrd="1" destOrd="0" presId="urn:microsoft.com/office/officeart/2005/8/layout/matrix1"/>
    <dgm:cxn modelId="{FBB69410-7113-4C03-8967-DFB8BE7C6B06}" type="presOf" srcId="{F29EA1C9-382B-4C91-9C79-8AC04E27FC96}" destId="{522422C9-B022-4A96-BD17-FD12CA8A9EAF}" srcOrd="1" destOrd="0" presId="urn:microsoft.com/office/officeart/2005/8/layout/matrix1"/>
    <dgm:cxn modelId="{5D10A101-5D9A-4250-B357-25E7B238AAA0}" type="presOf" srcId="{78051248-69A4-4A67-872A-8BF6E270DAC4}" destId="{ACE6F33B-8DE4-437D-A258-CD891D1ED7B2}" srcOrd="0" destOrd="0" presId="urn:microsoft.com/office/officeart/2005/8/layout/matrix1"/>
    <dgm:cxn modelId="{C45C8451-E6D5-4EA3-8727-7FA8B7288C7E}" srcId="{8FD49FF5-E0EC-436E-B72A-48AFDC035F27}" destId="{527DDECD-FBA7-4AEE-AAA3-E12D76D4DB56}" srcOrd="3" destOrd="0" parTransId="{AF76F054-975A-4C13-8E18-001E674D732D}" sibTransId="{B85396BA-F32C-42C5-9302-B7C4AA39B885}"/>
    <dgm:cxn modelId="{A35CA2F9-A79C-4DDB-A75B-D1D34962A98E}" type="presParOf" srcId="{01C3B14B-D143-472C-8934-0557F6D3D140}" destId="{67833C97-3EC1-49E4-8699-B33356D89B15}" srcOrd="0" destOrd="0" presId="urn:microsoft.com/office/officeart/2005/8/layout/matrix1"/>
    <dgm:cxn modelId="{B449A42E-C4F9-4AC4-9F65-27CB050E53E3}" type="presParOf" srcId="{67833C97-3EC1-49E4-8699-B33356D89B15}" destId="{F4BA2435-E205-4FB4-BD9F-DB4E57A18197}" srcOrd="0" destOrd="0" presId="urn:microsoft.com/office/officeart/2005/8/layout/matrix1"/>
    <dgm:cxn modelId="{0C0DA961-8F12-4D74-8425-1B3375353932}" type="presParOf" srcId="{67833C97-3EC1-49E4-8699-B33356D89B15}" destId="{522422C9-B022-4A96-BD17-FD12CA8A9EAF}" srcOrd="1" destOrd="0" presId="urn:microsoft.com/office/officeart/2005/8/layout/matrix1"/>
    <dgm:cxn modelId="{12E239C1-B414-4F58-91E3-C06C138E2363}" type="presParOf" srcId="{67833C97-3EC1-49E4-8699-B33356D89B15}" destId="{ACE6F33B-8DE4-437D-A258-CD891D1ED7B2}" srcOrd="2" destOrd="0" presId="urn:microsoft.com/office/officeart/2005/8/layout/matrix1"/>
    <dgm:cxn modelId="{0F2C3204-01AC-466D-9771-BAAD266F915B}" type="presParOf" srcId="{67833C97-3EC1-49E4-8699-B33356D89B15}" destId="{B37E829D-1A89-4DF3-B08C-BB1BB180CE2E}" srcOrd="3" destOrd="0" presId="urn:microsoft.com/office/officeart/2005/8/layout/matrix1"/>
    <dgm:cxn modelId="{81234B67-BD63-4816-BA02-24E6DE2C20A0}" type="presParOf" srcId="{67833C97-3EC1-49E4-8699-B33356D89B15}" destId="{1627D59F-3A3B-4CF5-BA5B-61927C02F936}" srcOrd="4" destOrd="0" presId="urn:microsoft.com/office/officeart/2005/8/layout/matrix1"/>
    <dgm:cxn modelId="{7C3275A8-E2A0-4F7F-BE26-276B188B5E56}" type="presParOf" srcId="{67833C97-3EC1-49E4-8699-B33356D89B15}" destId="{FD46E8D1-075E-4033-A050-E25A549E4A8B}" srcOrd="5" destOrd="0" presId="urn:microsoft.com/office/officeart/2005/8/layout/matrix1"/>
    <dgm:cxn modelId="{5C7EF7F9-539C-43F5-9834-B87C379E8CDD}" type="presParOf" srcId="{67833C97-3EC1-49E4-8699-B33356D89B15}" destId="{FAF03062-91ED-4F82-AF6E-8DB774966B06}" srcOrd="6" destOrd="0" presId="urn:microsoft.com/office/officeart/2005/8/layout/matrix1"/>
    <dgm:cxn modelId="{8FF1BFF5-071D-41B4-BCBC-C1C447137B17}" type="presParOf" srcId="{67833C97-3EC1-49E4-8699-B33356D89B15}" destId="{5B2155D4-776A-4F57-9641-DD51F241CDB1}" srcOrd="7" destOrd="0" presId="urn:microsoft.com/office/officeart/2005/8/layout/matrix1"/>
    <dgm:cxn modelId="{CE0A31EC-4C2B-47E2-B983-C373218D6AFE}" type="presParOf" srcId="{01C3B14B-D143-472C-8934-0557F6D3D140}" destId="{4632B232-03CF-41CC-ABF3-D204A0C7CCE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B1814C-BD9A-4CE2-AA71-C24AC202FF0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6A834D-9FF5-4AC6-968B-F3719F157D62}">
      <dgm:prSet phldrT="[Текст]"/>
      <dgm:spPr/>
      <dgm:t>
        <a:bodyPr/>
        <a:lstStyle/>
        <a:p>
          <a:endParaRPr lang="ru-RU" dirty="0"/>
        </a:p>
      </dgm:t>
    </dgm:pt>
    <dgm:pt modelId="{719F4C27-F980-4519-A038-AE07D89BA3A0}" type="parTrans" cxnId="{684BFC56-5890-4B77-9BD3-C50A972930D0}">
      <dgm:prSet/>
      <dgm:spPr/>
      <dgm:t>
        <a:bodyPr/>
        <a:lstStyle/>
        <a:p>
          <a:endParaRPr lang="ru-RU"/>
        </a:p>
      </dgm:t>
    </dgm:pt>
    <dgm:pt modelId="{D6E57712-720F-4E2D-BFD1-45767E452BCA}" type="sibTrans" cxnId="{684BFC56-5890-4B77-9BD3-C50A972930D0}">
      <dgm:prSet/>
      <dgm:spPr/>
      <dgm:t>
        <a:bodyPr/>
        <a:lstStyle/>
        <a:p>
          <a:endParaRPr lang="ru-RU"/>
        </a:p>
      </dgm:t>
    </dgm:pt>
    <dgm:pt modelId="{D194749B-A20D-4716-8853-93EC5E95CC9C}">
      <dgm:prSet phldrT="[Текст]" custT="1"/>
      <dgm:spPr/>
      <dgm:t>
        <a:bodyPr/>
        <a:lstStyle/>
        <a:p>
          <a:r>
            <a:rPr lang="uk-UA" sz="4000" dirty="0" smtClean="0"/>
            <a:t>49 заходів</a:t>
          </a:r>
          <a:endParaRPr lang="ru-RU" sz="4000" dirty="0"/>
        </a:p>
      </dgm:t>
    </dgm:pt>
    <dgm:pt modelId="{E9A3BB92-B7AF-4A6E-A068-6A16FFCFF695}" type="parTrans" cxnId="{63B6C8B0-EC83-4B0D-97AB-B711D10B17C9}">
      <dgm:prSet/>
      <dgm:spPr/>
      <dgm:t>
        <a:bodyPr/>
        <a:lstStyle/>
        <a:p>
          <a:endParaRPr lang="ru-RU"/>
        </a:p>
      </dgm:t>
    </dgm:pt>
    <dgm:pt modelId="{DC9B8D7A-623F-46CC-B3C2-62B597A50172}" type="sibTrans" cxnId="{63B6C8B0-EC83-4B0D-97AB-B711D10B17C9}">
      <dgm:prSet/>
      <dgm:spPr/>
      <dgm:t>
        <a:bodyPr/>
        <a:lstStyle/>
        <a:p>
          <a:endParaRPr lang="ru-RU"/>
        </a:p>
      </dgm:t>
    </dgm:pt>
    <dgm:pt modelId="{5BF53B87-C0B1-4F05-BDC9-4DC4851F6247}">
      <dgm:prSet phldrT="[Текст]"/>
      <dgm:spPr/>
      <dgm:t>
        <a:bodyPr/>
        <a:lstStyle/>
        <a:p>
          <a:endParaRPr lang="ru-RU" dirty="0"/>
        </a:p>
      </dgm:t>
    </dgm:pt>
    <dgm:pt modelId="{6AAF7646-60C9-41F6-8827-78A87EF46BDD}" type="parTrans" cxnId="{06982875-A0AD-4B4C-BB24-B8F365FA4BAD}">
      <dgm:prSet/>
      <dgm:spPr/>
      <dgm:t>
        <a:bodyPr/>
        <a:lstStyle/>
        <a:p>
          <a:endParaRPr lang="ru-RU"/>
        </a:p>
      </dgm:t>
    </dgm:pt>
    <dgm:pt modelId="{121D6A65-8594-405C-82FB-3A6F38FB30F7}" type="sibTrans" cxnId="{06982875-A0AD-4B4C-BB24-B8F365FA4BAD}">
      <dgm:prSet/>
      <dgm:spPr/>
      <dgm:t>
        <a:bodyPr/>
        <a:lstStyle/>
        <a:p>
          <a:endParaRPr lang="ru-RU"/>
        </a:p>
      </dgm:t>
    </dgm:pt>
    <dgm:pt modelId="{4FF47CFC-A8B9-4A11-8915-71077E0B8BD7}">
      <dgm:prSet phldrT="[Текст]" custT="1"/>
      <dgm:spPr/>
      <dgm:t>
        <a:bodyPr/>
        <a:lstStyle/>
        <a:p>
          <a:r>
            <a:rPr lang="uk-UA" sz="4000" dirty="0" smtClean="0"/>
            <a:t>642 особи</a:t>
          </a:r>
          <a:endParaRPr lang="ru-RU" sz="4000" dirty="0"/>
        </a:p>
      </dgm:t>
    </dgm:pt>
    <dgm:pt modelId="{34B77A29-0829-4BB3-81C6-E1DC52D68AD2}" type="parTrans" cxnId="{E0D860A3-7426-4BE2-BE2D-E4DE53FD352C}">
      <dgm:prSet/>
      <dgm:spPr/>
      <dgm:t>
        <a:bodyPr/>
        <a:lstStyle/>
        <a:p>
          <a:endParaRPr lang="ru-RU"/>
        </a:p>
      </dgm:t>
    </dgm:pt>
    <dgm:pt modelId="{F790AC60-480A-459E-B186-81AD26C2CC2D}" type="sibTrans" cxnId="{E0D860A3-7426-4BE2-BE2D-E4DE53FD352C}">
      <dgm:prSet/>
      <dgm:spPr/>
      <dgm:t>
        <a:bodyPr/>
        <a:lstStyle/>
        <a:p>
          <a:endParaRPr lang="ru-RU"/>
        </a:p>
      </dgm:t>
    </dgm:pt>
    <dgm:pt modelId="{AFD8A8B9-67E3-4040-A8CC-C74D35D3B0F3}">
      <dgm:prSet phldrT="[Текст]"/>
      <dgm:spPr/>
      <dgm:t>
        <a:bodyPr/>
        <a:lstStyle/>
        <a:p>
          <a:endParaRPr lang="ru-RU" dirty="0"/>
        </a:p>
      </dgm:t>
    </dgm:pt>
    <dgm:pt modelId="{F1614BDF-6D09-424E-84EC-630CBE4E065C}" type="parTrans" cxnId="{8981917C-1E1C-4E0D-9D64-BB53A2A25FC3}">
      <dgm:prSet/>
      <dgm:spPr/>
      <dgm:t>
        <a:bodyPr/>
        <a:lstStyle/>
        <a:p>
          <a:endParaRPr lang="ru-RU"/>
        </a:p>
      </dgm:t>
    </dgm:pt>
    <dgm:pt modelId="{C87B712F-C84F-4FE7-9163-0E0A372816F5}" type="sibTrans" cxnId="{8981917C-1E1C-4E0D-9D64-BB53A2A25FC3}">
      <dgm:prSet/>
      <dgm:spPr/>
      <dgm:t>
        <a:bodyPr/>
        <a:lstStyle/>
        <a:p>
          <a:endParaRPr lang="ru-RU"/>
        </a:p>
      </dgm:t>
    </dgm:pt>
    <dgm:pt modelId="{78C7A8CF-9035-4777-AE12-66175E2189A9}">
      <dgm:prSet phldrT="[Текст]" custT="1"/>
      <dgm:spPr/>
      <dgm:t>
        <a:bodyPr/>
        <a:lstStyle/>
        <a:p>
          <a:r>
            <a:rPr lang="uk-UA" sz="4000" dirty="0" smtClean="0"/>
            <a:t>53 публікації</a:t>
          </a:r>
          <a:endParaRPr lang="ru-RU" sz="4000" dirty="0"/>
        </a:p>
      </dgm:t>
    </dgm:pt>
    <dgm:pt modelId="{07B82003-5ED0-4E86-B30D-F58C87F75283}" type="parTrans" cxnId="{322841AA-5ED8-4B6E-B664-C28F769A74D3}">
      <dgm:prSet/>
      <dgm:spPr/>
      <dgm:t>
        <a:bodyPr/>
        <a:lstStyle/>
        <a:p>
          <a:endParaRPr lang="ru-RU"/>
        </a:p>
      </dgm:t>
    </dgm:pt>
    <dgm:pt modelId="{9B451B88-093C-438A-93A0-19A6C72BD137}" type="sibTrans" cxnId="{322841AA-5ED8-4B6E-B664-C28F769A74D3}">
      <dgm:prSet/>
      <dgm:spPr/>
      <dgm:t>
        <a:bodyPr/>
        <a:lstStyle/>
        <a:p>
          <a:endParaRPr lang="ru-RU"/>
        </a:p>
      </dgm:t>
    </dgm:pt>
    <dgm:pt modelId="{D3C24EF4-C351-4686-8DF1-14860FCFD690}">
      <dgm:prSet/>
      <dgm:spPr/>
      <dgm:t>
        <a:bodyPr/>
        <a:lstStyle/>
        <a:p>
          <a:endParaRPr lang="ru-RU" dirty="0"/>
        </a:p>
      </dgm:t>
    </dgm:pt>
    <dgm:pt modelId="{1CF26EBB-2824-4123-A85B-AFD4EEE0EB06}" type="parTrans" cxnId="{5B5A3B49-A457-47DB-AFA7-84BACF9534D4}">
      <dgm:prSet/>
      <dgm:spPr/>
      <dgm:t>
        <a:bodyPr/>
        <a:lstStyle/>
        <a:p>
          <a:endParaRPr lang="ru-RU"/>
        </a:p>
      </dgm:t>
    </dgm:pt>
    <dgm:pt modelId="{5E74BD5C-44E9-4275-9C7E-5FE3FA5F1046}" type="sibTrans" cxnId="{5B5A3B49-A457-47DB-AFA7-84BACF9534D4}">
      <dgm:prSet/>
      <dgm:spPr/>
      <dgm:t>
        <a:bodyPr/>
        <a:lstStyle/>
        <a:p>
          <a:endParaRPr lang="ru-RU"/>
        </a:p>
      </dgm:t>
    </dgm:pt>
    <dgm:pt modelId="{64690BB2-75F8-4834-B9FA-D1D580A4E175}">
      <dgm:prSet custT="1"/>
      <dgm:spPr/>
      <dgm:t>
        <a:bodyPr/>
        <a:lstStyle/>
        <a:p>
          <a:r>
            <a:rPr lang="uk-UA" sz="4000" dirty="0" smtClean="0"/>
            <a:t>24 виїзди    </a:t>
          </a:r>
          <a:r>
            <a:rPr lang="uk-UA" sz="2800" dirty="0" smtClean="0"/>
            <a:t>(охоплено 70 осіб)</a:t>
          </a:r>
          <a:endParaRPr lang="ru-RU" sz="2800" dirty="0"/>
        </a:p>
      </dgm:t>
    </dgm:pt>
    <dgm:pt modelId="{DAC78648-A975-4CB1-A33A-3EFC9B3D0A83}" type="parTrans" cxnId="{D10E6851-C18C-4DDD-B8D9-AFF07A02B34E}">
      <dgm:prSet/>
      <dgm:spPr/>
      <dgm:t>
        <a:bodyPr/>
        <a:lstStyle/>
        <a:p>
          <a:endParaRPr lang="ru-RU"/>
        </a:p>
      </dgm:t>
    </dgm:pt>
    <dgm:pt modelId="{D01F1ACE-496A-488A-9964-F758B002B4CF}" type="sibTrans" cxnId="{D10E6851-C18C-4DDD-B8D9-AFF07A02B34E}">
      <dgm:prSet/>
      <dgm:spPr/>
      <dgm:t>
        <a:bodyPr/>
        <a:lstStyle/>
        <a:p>
          <a:endParaRPr lang="ru-RU"/>
        </a:p>
      </dgm:t>
    </dgm:pt>
    <dgm:pt modelId="{9A2942CA-7572-4ABC-98BD-4A4CF1B52E25}" type="pres">
      <dgm:prSet presAssocID="{B8B1814C-BD9A-4CE2-AA71-C24AC202FF0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1A1ABE-E454-40D3-8B9F-632737EFCE51}" type="pres">
      <dgm:prSet presAssocID="{AB6A834D-9FF5-4AC6-968B-F3719F157D62}" presName="composite" presStyleCnt="0"/>
      <dgm:spPr/>
    </dgm:pt>
    <dgm:pt modelId="{4D053575-DEF3-44D5-AB70-8D2A97A0FA72}" type="pres">
      <dgm:prSet presAssocID="{AB6A834D-9FF5-4AC6-968B-F3719F157D6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658170-085A-4AD9-853F-ACF871EC4C27}" type="pres">
      <dgm:prSet presAssocID="{AB6A834D-9FF5-4AC6-968B-F3719F157D6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9F8E50-D36E-4D37-B3A6-85B4B275DA7C}" type="pres">
      <dgm:prSet presAssocID="{D6E57712-720F-4E2D-BFD1-45767E452BCA}" presName="sp" presStyleCnt="0"/>
      <dgm:spPr/>
    </dgm:pt>
    <dgm:pt modelId="{5A83ECB9-3E0C-4BC8-8D87-D47ED6321CF3}" type="pres">
      <dgm:prSet presAssocID="{5BF53B87-C0B1-4F05-BDC9-4DC4851F6247}" presName="composite" presStyleCnt="0"/>
      <dgm:spPr/>
    </dgm:pt>
    <dgm:pt modelId="{A3B08D4D-3584-491E-8F8F-F3547C86C633}" type="pres">
      <dgm:prSet presAssocID="{5BF53B87-C0B1-4F05-BDC9-4DC4851F624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4C941-7C64-4D37-BD65-5080FEBF9D05}" type="pres">
      <dgm:prSet presAssocID="{5BF53B87-C0B1-4F05-BDC9-4DC4851F624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618DB0-FDB2-46A4-91AD-6735CF64E44A}" type="pres">
      <dgm:prSet presAssocID="{121D6A65-8594-405C-82FB-3A6F38FB30F7}" presName="sp" presStyleCnt="0"/>
      <dgm:spPr/>
    </dgm:pt>
    <dgm:pt modelId="{9910F71F-C348-4CDF-81C7-9BCDB3622F4F}" type="pres">
      <dgm:prSet presAssocID="{AFD8A8B9-67E3-4040-A8CC-C74D35D3B0F3}" presName="composite" presStyleCnt="0"/>
      <dgm:spPr/>
    </dgm:pt>
    <dgm:pt modelId="{D0A4E1CB-FE5F-47F0-81EC-5EA18DBF805E}" type="pres">
      <dgm:prSet presAssocID="{AFD8A8B9-67E3-4040-A8CC-C74D35D3B0F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4D40E-C2C2-4F74-9B0E-ABA542617558}" type="pres">
      <dgm:prSet presAssocID="{AFD8A8B9-67E3-4040-A8CC-C74D35D3B0F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338AEF-0BAD-4E89-8972-C48D5BD0D301}" type="pres">
      <dgm:prSet presAssocID="{C87B712F-C84F-4FE7-9163-0E0A372816F5}" presName="sp" presStyleCnt="0"/>
      <dgm:spPr/>
    </dgm:pt>
    <dgm:pt modelId="{C7A565B0-EA4E-4BAD-884F-95AE7016168A}" type="pres">
      <dgm:prSet presAssocID="{D3C24EF4-C351-4686-8DF1-14860FCFD690}" presName="composite" presStyleCnt="0"/>
      <dgm:spPr/>
    </dgm:pt>
    <dgm:pt modelId="{C3133E9F-B6DB-40E2-8FB0-801231E23B4C}" type="pres">
      <dgm:prSet presAssocID="{D3C24EF4-C351-4686-8DF1-14860FCFD69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47004-59CF-4466-8771-9429BBB43A5D}" type="pres">
      <dgm:prSet presAssocID="{D3C24EF4-C351-4686-8DF1-14860FCFD690}" presName="descendantText" presStyleLbl="alignAcc1" presStyleIdx="3" presStyleCnt="4" custScaleY="142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CECBF-8B69-478E-800C-BF68A427EC9B}" type="presOf" srcId="{D194749B-A20D-4716-8853-93EC5E95CC9C}" destId="{E7658170-085A-4AD9-853F-ACF871EC4C27}" srcOrd="0" destOrd="0" presId="urn:microsoft.com/office/officeart/2005/8/layout/chevron2"/>
    <dgm:cxn modelId="{40EDF7C5-A536-4FC2-8E3D-CC68C8582BD0}" type="presOf" srcId="{B8B1814C-BD9A-4CE2-AA71-C24AC202FF07}" destId="{9A2942CA-7572-4ABC-98BD-4A4CF1B52E25}" srcOrd="0" destOrd="0" presId="urn:microsoft.com/office/officeart/2005/8/layout/chevron2"/>
    <dgm:cxn modelId="{2D5B7065-F676-46B5-861F-4ECF214765D8}" type="presOf" srcId="{5BF53B87-C0B1-4F05-BDC9-4DC4851F6247}" destId="{A3B08D4D-3584-491E-8F8F-F3547C86C633}" srcOrd="0" destOrd="0" presId="urn:microsoft.com/office/officeart/2005/8/layout/chevron2"/>
    <dgm:cxn modelId="{63B6C8B0-EC83-4B0D-97AB-B711D10B17C9}" srcId="{AB6A834D-9FF5-4AC6-968B-F3719F157D62}" destId="{D194749B-A20D-4716-8853-93EC5E95CC9C}" srcOrd="0" destOrd="0" parTransId="{E9A3BB92-B7AF-4A6E-A068-6A16FFCFF695}" sibTransId="{DC9B8D7A-623F-46CC-B3C2-62B597A50172}"/>
    <dgm:cxn modelId="{322841AA-5ED8-4B6E-B664-C28F769A74D3}" srcId="{AFD8A8B9-67E3-4040-A8CC-C74D35D3B0F3}" destId="{78C7A8CF-9035-4777-AE12-66175E2189A9}" srcOrd="0" destOrd="0" parTransId="{07B82003-5ED0-4E86-B30D-F58C87F75283}" sibTransId="{9B451B88-093C-438A-93A0-19A6C72BD137}"/>
    <dgm:cxn modelId="{5B5A3B49-A457-47DB-AFA7-84BACF9534D4}" srcId="{B8B1814C-BD9A-4CE2-AA71-C24AC202FF07}" destId="{D3C24EF4-C351-4686-8DF1-14860FCFD690}" srcOrd="3" destOrd="0" parTransId="{1CF26EBB-2824-4123-A85B-AFD4EEE0EB06}" sibTransId="{5E74BD5C-44E9-4275-9C7E-5FE3FA5F1046}"/>
    <dgm:cxn modelId="{D10E6851-C18C-4DDD-B8D9-AFF07A02B34E}" srcId="{D3C24EF4-C351-4686-8DF1-14860FCFD690}" destId="{64690BB2-75F8-4834-B9FA-D1D580A4E175}" srcOrd="0" destOrd="0" parTransId="{DAC78648-A975-4CB1-A33A-3EFC9B3D0A83}" sibTransId="{D01F1ACE-496A-488A-9964-F758B002B4CF}"/>
    <dgm:cxn modelId="{8B34CE03-CD47-4861-B844-73F8FCBFA0D6}" type="presOf" srcId="{AFD8A8B9-67E3-4040-A8CC-C74D35D3B0F3}" destId="{D0A4E1CB-FE5F-47F0-81EC-5EA18DBF805E}" srcOrd="0" destOrd="0" presId="urn:microsoft.com/office/officeart/2005/8/layout/chevron2"/>
    <dgm:cxn modelId="{8981917C-1E1C-4E0D-9D64-BB53A2A25FC3}" srcId="{B8B1814C-BD9A-4CE2-AA71-C24AC202FF07}" destId="{AFD8A8B9-67E3-4040-A8CC-C74D35D3B0F3}" srcOrd="2" destOrd="0" parTransId="{F1614BDF-6D09-424E-84EC-630CBE4E065C}" sibTransId="{C87B712F-C84F-4FE7-9163-0E0A372816F5}"/>
    <dgm:cxn modelId="{E0D860A3-7426-4BE2-BE2D-E4DE53FD352C}" srcId="{5BF53B87-C0B1-4F05-BDC9-4DC4851F6247}" destId="{4FF47CFC-A8B9-4A11-8915-71077E0B8BD7}" srcOrd="0" destOrd="0" parTransId="{34B77A29-0829-4BB3-81C6-E1DC52D68AD2}" sibTransId="{F790AC60-480A-459E-B186-81AD26C2CC2D}"/>
    <dgm:cxn modelId="{FC1FAFFE-240A-4C2C-8860-496BA0ADBD5E}" type="presOf" srcId="{D3C24EF4-C351-4686-8DF1-14860FCFD690}" destId="{C3133E9F-B6DB-40E2-8FB0-801231E23B4C}" srcOrd="0" destOrd="0" presId="urn:microsoft.com/office/officeart/2005/8/layout/chevron2"/>
    <dgm:cxn modelId="{B9CAE506-F3D4-45E3-AA02-5348C273B80D}" type="presOf" srcId="{64690BB2-75F8-4834-B9FA-D1D580A4E175}" destId="{C8247004-59CF-4466-8771-9429BBB43A5D}" srcOrd="0" destOrd="0" presId="urn:microsoft.com/office/officeart/2005/8/layout/chevron2"/>
    <dgm:cxn modelId="{4021A566-C5C0-46CE-B68C-B5578702E6EC}" type="presOf" srcId="{4FF47CFC-A8B9-4A11-8915-71077E0B8BD7}" destId="{7FF4C941-7C64-4D37-BD65-5080FEBF9D05}" srcOrd="0" destOrd="0" presId="urn:microsoft.com/office/officeart/2005/8/layout/chevron2"/>
    <dgm:cxn modelId="{3289F5FB-56A9-4105-AF04-4E8EE3422103}" type="presOf" srcId="{AB6A834D-9FF5-4AC6-968B-F3719F157D62}" destId="{4D053575-DEF3-44D5-AB70-8D2A97A0FA72}" srcOrd="0" destOrd="0" presId="urn:microsoft.com/office/officeart/2005/8/layout/chevron2"/>
    <dgm:cxn modelId="{06982875-A0AD-4B4C-BB24-B8F365FA4BAD}" srcId="{B8B1814C-BD9A-4CE2-AA71-C24AC202FF07}" destId="{5BF53B87-C0B1-4F05-BDC9-4DC4851F6247}" srcOrd="1" destOrd="0" parTransId="{6AAF7646-60C9-41F6-8827-78A87EF46BDD}" sibTransId="{121D6A65-8594-405C-82FB-3A6F38FB30F7}"/>
    <dgm:cxn modelId="{684BFC56-5890-4B77-9BD3-C50A972930D0}" srcId="{B8B1814C-BD9A-4CE2-AA71-C24AC202FF07}" destId="{AB6A834D-9FF5-4AC6-968B-F3719F157D62}" srcOrd="0" destOrd="0" parTransId="{719F4C27-F980-4519-A038-AE07D89BA3A0}" sibTransId="{D6E57712-720F-4E2D-BFD1-45767E452BCA}"/>
    <dgm:cxn modelId="{535DA96F-3705-40FE-B060-0A5C66B5FFFB}" type="presOf" srcId="{78C7A8CF-9035-4777-AE12-66175E2189A9}" destId="{ECB4D40E-C2C2-4F74-9B0E-ABA542617558}" srcOrd="0" destOrd="0" presId="urn:microsoft.com/office/officeart/2005/8/layout/chevron2"/>
    <dgm:cxn modelId="{C28552B5-D672-420F-A984-67552D457EDE}" type="presParOf" srcId="{9A2942CA-7572-4ABC-98BD-4A4CF1B52E25}" destId="{6B1A1ABE-E454-40D3-8B9F-632737EFCE51}" srcOrd="0" destOrd="0" presId="urn:microsoft.com/office/officeart/2005/8/layout/chevron2"/>
    <dgm:cxn modelId="{3F368570-0041-4E01-88C6-9F190446A0C6}" type="presParOf" srcId="{6B1A1ABE-E454-40D3-8B9F-632737EFCE51}" destId="{4D053575-DEF3-44D5-AB70-8D2A97A0FA72}" srcOrd="0" destOrd="0" presId="urn:microsoft.com/office/officeart/2005/8/layout/chevron2"/>
    <dgm:cxn modelId="{B8A31C4B-5942-4BEB-858F-96037AC9105A}" type="presParOf" srcId="{6B1A1ABE-E454-40D3-8B9F-632737EFCE51}" destId="{E7658170-085A-4AD9-853F-ACF871EC4C27}" srcOrd="1" destOrd="0" presId="urn:microsoft.com/office/officeart/2005/8/layout/chevron2"/>
    <dgm:cxn modelId="{DC8CA0D8-DD8F-467F-8E0D-55AC843E3C6D}" type="presParOf" srcId="{9A2942CA-7572-4ABC-98BD-4A4CF1B52E25}" destId="{A79F8E50-D36E-4D37-B3A6-85B4B275DA7C}" srcOrd="1" destOrd="0" presId="urn:microsoft.com/office/officeart/2005/8/layout/chevron2"/>
    <dgm:cxn modelId="{932696CF-A273-4916-B41A-F7E46D4EA14B}" type="presParOf" srcId="{9A2942CA-7572-4ABC-98BD-4A4CF1B52E25}" destId="{5A83ECB9-3E0C-4BC8-8D87-D47ED6321CF3}" srcOrd="2" destOrd="0" presId="urn:microsoft.com/office/officeart/2005/8/layout/chevron2"/>
    <dgm:cxn modelId="{F72BFE3E-9E9A-46FB-AA8A-3F36FB861B2C}" type="presParOf" srcId="{5A83ECB9-3E0C-4BC8-8D87-D47ED6321CF3}" destId="{A3B08D4D-3584-491E-8F8F-F3547C86C633}" srcOrd="0" destOrd="0" presId="urn:microsoft.com/office/officeart/2005/8/layout/chevron2"/>
    <dgm:cxn modelId="{0D1AB57D-C02D-485B-8EF7-E37B0E328C35}" type="presParOf" srcId="{5A83ECB9-3E0C-4BC8-8D87-D47ED6321CF3}" destId="{7FF4C941-7C64-4D37-BD65-5080FEBF9D05}" srcOrd="1" destOrd="0" presId="urn:microsoft.com/office/officeart/2005/8/layout/chevron2"/>
    <dgm:cxn modelId="{757CFC5F-28D6-4B1F-9D07-822D30E65CD7}" type="presParOf" srcId="{9A2942CA-7572-4ABC-98BD-4A4CF1B52E25}" destId="{A1618DB0-FDB2-46A4-91AD-6735CF64E44A}" srcOrd="3" destOrd="0" presId="urn:microsoft.com/office/officeart/2005/8/layout/chevron2"/>
    <dgm:cxn modelId="{9DE9BEF6-4CBA-4742-A65A-18F72ADA9056}" type="presParOf" srcId="{9A2942CA-7572-4ABC-98BD-4A4CF1B52E25}" destId="{9910F71F-C348-4CDF-81C7-9BCDB3622F4F}" srcOrd="4" destOrd="0" presId="urn:microsoft.com/office/officeart/2005/8/layout/chevron2"/>
    <dgm:cxn modelId="{7385E9FC-4145-4266-8251-88CDF164E7F7}" type="presParOf" srcId="{9910F71F-C348-4CDF-81C7-9BCDB3622F4F}" destId="{D0A4E1CB-FE5F-47F0-81EC-5EA18DBF805E}" srcOrd="0" destOrd="0" presId="urn:microsoft.com/office/officeart/2005/8/layout/chevron2"/>
    <dgm:cxn modelId="{E8AE4D3E-D8DA-4556-B15F-FD0E510483C1}" type="presParOf" srcId="{9910F71F-C348-4CDF-81C7-9BCDB3622F4F}" destId="{ECB4D40E-C2C2-4F74-9B0E-ABA542617558}" srcOrd="1" destOrd="0" presId="urn:microsoft.com/office/officeart/2005/8/layout/chevron2"/>
    <dgm:cxn modelId="{4283FD56-D861-4E23-AEB2-F9904769EB49}" type="presParOf" srcId="{9A2942CA-7572-4ABC-98BD-4A4CF1B52E25}" destId="{4C338AEF-0BAD-4E89-8972-C48D5BD0D301}" srcOrd="5" destOrd="0" presId="urn:microsoft.com/office/officeart/2005/8/layout/chevron2"/>
    <dgm:cxn modelId="{135CD3FC-7CCC-4011-A0A7-78954A11EAD7}" type="presParOf" srcId="{9A2942CA-7572-4ABC-98BD-4A4CF1B52E25}" destId="{C7A565B0-EA4E-4BAD-884F-95AE7016168A}" srcOrd="6" destOrd="0" presId="urn:microsoft.com/office/officeart/2005/8/layout/chevron2"/>
    <dgm:cxn modelId="{792F334E-528E-4D48-B118-2AEBEBD9D1F5}" type="presParOf" srcId="{C7A565B0-EA4E-4BAD-884F-95AE7016168A}" destId="{C3133E9F-B6DB-40E2-8FB0-801231E23B4C}" srcOrd="0" destOrd="0" presId="urn:microsoft.com/office/officeart/2005/8/layout/chevron2"/>
    <dgm:cxn modelId="{066992EE-7F70-460C-8A8C-FD7EF6126091}" type="presParOf" srcId="{C7A565B0-EA4E-4BAD-884F-95AE7016168A}" destId="{C8247004-59CF-4466-8771-9429BBB43A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A2435-E205-4FB4-BD9F-DB4E57A18197}">
      <dsp:nvSpPr>
        <dsp:cNvPr id="0" name=""/>
        <dsp:cNvSpPr/>
      </dsp:nvSpPr>
      <dsp:spPr>
        <a:xfrm rot="16200000">
          <a:off x="-67865" y="67865"/>
          <a:ext cx="2495550" cy="23598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solidFill>
                <a:schemeClr val="bg2">
                  <a:lumMod val="10000"/>
                </a:schemeClr>
              </a:solidFill>
            </a:rPr>
            <a:t>Кількість заходів  16</a:t>
          </a:r>
          <a:endParaRPr lang="ru-RU" sz="3600" kern="1200" dirty="0">
            <a:solidFill>
              <a:schemeClr val="bg2">
                <a:lumMod val="10000"/>
              </a:schemeClr>
            </a:solidFill>
          </a:endParaRPr>
        </a:p>
      </dsp:txBody>
      <dsp:txXfrm rot="5400000">
        <a:off x="-1" y="1"/>
        <a:ext cx="2359818" cy="1871662"/>
      </dsp:txXfrm>
    </dsp:sp>
    <dsp:sp modelId="{ACE6F33B-8DE4-437D-A258-CD891D1ED7B2}">
      <dsp:nvSpPr>
        <dsp:cNvPr id="0" name=""/>
        <dsp:cNvSpPr/>
      </dsp:nvSpPr>
      <dsp:spPr>
        <a:xfrm>
          <a:off x="2359818" y="0"/>
          <a:ext cx="2359818" cy="24955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bg2">
                  <a:lumMod val="10000"/>
                </a:schemeClr>
              </a:solidFill>
            </a:rPr>
            <a:t>Кількість учасників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bg2">
                  <a:lumMod val="10000"/>
                </a:schemeClr>
              </a:solidFill>
            </a:rPr>
            <a:t>192 осіб</a:t>
          </a:r>
          <a:endParaRPr lang="ru-RU" sz="32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359818" y="0"/>
        <a:ext cx="2359818" cy="1871662"/>
      </dsp:txXfrm>
    </dsp:sp>
    <dsp:sp modelId="{1627D59F-3A3B-4CF5-BA5B-61927C02F936}">
      <dsp:nvSpPr>
        <dsp:cNvPr id="0" name=""/>
        <dsp:cNvSpPr/>
      </dsp:nvSpPr>
      <dsp:spPr>
        <a:xfrm rot="10800000">
          <a:off x="0" y="2495550"/>
          <a:ext cx="2359818" cy="249555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2">
                  <a:lumMod val="10000"/>
                </a:schemeClr>
              </a:solidFill>
            </a:rPr>
            <a:t>Консультації  під час заходів 64 особи</a:t>
          </a:r>
          <a:endParaRPr lang="ru-RU" sz="2800" kern="1200" dirty="0">
            <a:solidFill>
              <a:schemeClr val="bg2">
                <a:lumMod val="10000"/>
              </a:schemeClr>
            </a:solidFill>
          </a:endParaRPr>
        </a:p>
      </dsp:txBody>
      <dsp:txXfrm rot="10800000">
        <a:off x="0" y="3119437"/>
        <a:ext cx="2359818" cy="1871662"/>
      </dsp:txXfrm>
    </dsp:sp>
    <dsp:sp modelId="{FAF03062-91ED-4F82-AF6E-8DB774966B06}">
      <dsp:nvSpPr>
        <dsp:cNvPr id="0" name=""/>
        <dsp:cNvSpPr/>
      </dsp:nvSpPr>
      <dsp:spPr>
        <a:xfrm rot="5400000">
          <a:off x="2291952" y="2563415"/>
          <a:ext cx="2495550" cy="23598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bg2">
                  <a:lumMod val="10000"/>
                </a:schemeClr>
              </a:solidFill>
            </a:rPr>
            <a:t>В т.ч. </a:t>
          </a:r>
          <a:r>
            <a:rPr lang="uk-UA" sz="2100" kern="1200" dirty="0" err="1" smtClean="0">
              <a:solidFill>
                <a:schemeClr val="bg2">
                  <a:lumMod val="10000"/>
                </a:schemeClr>
              </a:solidFill>
            </a:rPr>
            <a:t>проконсульто-вано</a:t>
          </a:r>
          <a:r>
            <a:rPr lang="uk-UA" sz="2100" kern="1200" dirty="0" smtClean="0">
              <a:solidFill>
                <a:schemeClr val="bg2">
                  <a:lumMod val="10000"/>
                </a:schemeClr>
              </a:solidFill>
            </a:rPr>
            <a:t> по земельним питанням 43 особи</a:t>
          </a:r>
          <a:endParaRPr lang="ru-RU" sz="2100" kern="1200" dirty="0">
            <a:solidFill>
              <a:schemeClr val="bg2">
                <a:lumMod val="10000"/>
              </a:schemeClr>
            </a:solidFill>
          </a:endParaRPr>
        </a:p>
      </dsp:txBody>
      <dsp:txXfrm rot="-5400000">
        <a:off x="2359818" y="3119437"/>
        <a:ext cx="2359818" cy="1871662"/>
      </dsp:txXfrm>
    </dsp:sp>
    <dsp:sp modelId="{4632B232-03CF-41CC-ABF3-D204A0C7CCE7}">
      <dsp:nvSpPr>
        <dsp:cNvPr id="0" name=""/>
        <dsp:cNvSpPr/>
      </dsp:nvSpPr>
      <dsp:spPr>
        <a:xfrm>
          <a:off x="1651872" y="1871662"/>
          <a:ext cx="1415891" cy="124777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chemeClr val="bg2">
                  <a:lumMod val="10000"/>
                </a:schemeClr>
              </a:solidFill>
            </a:rPr>
            <a:t>БВПД - 5</a:t>
          </a:r>
          <a:endParaRPr lang="ru-RU" sz="2200" b="1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1712783" y="1932573"/>
        <a:ext cx="1294069" cy="11259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53575-DEF3-44D5-AB70-8D2A97A0FA72}">
      <dsp:nvSpPr>
        <dsp:cNvPr id="0" name=""/>
        <dsp:cNvSpPr/>
      </dsp:nvSpPr>
      <dsp:spPr>
        <a:xfrm rot="5400000">
          <a:off x="-210049" y="236976"/>
          <a:ext cx="1400328" cy="9802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-5400000">
        <a:off x="1" y="517042"/>
        <a:ext cx="980229" cy="420099"/>
      </dsp:txXfrm>
    </dsp:sp>
    <dsp:sp modelId="{E7658170-085A-4AD9-853F-ACF871EC4C27}">
      <dsp:nvSpPr>
        <dsp:cNvPr id="0" name=""/>
        <dsp:cNvSpPr/>
      </dsp:nvSpPr>
      <dsp:spPr>
        <a:xfrm rot="5400000">
          <a:off x="2848982" y="-1841825"/>
          <a:ext cx="910213" cy="46477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000" kern="1200" dirty="0" smtClean="0"/>
            <a:t>49 заходів</a:t>
          </a:r>
          <a:endParaRPr lang="ru-RU" sz="4000" kern="1200" dirty="0"/>
        </a:p>
      </dsp:txBody>
      <dsp:txXfrm rot="-5400000">
        <a:off x="980230" y="71360"/>
        <a:ext cx="4603286" cy="821347"/>
      </dsp:txXfrm>
    </dsp:sp>
    <dsp:sp modelId="{A3B08D4D-3584-491E-8F8F-F3547C86C633}">
      <dsp:nvSpPr>
        <dsp:cNvPr id="0" name=""/>
        <dsp:cNvSpPr/>
      </dsp:nvSpPr>
      <dsp:spPr>
        <a:xfrm rot="5400000">
          <a:off x="-210049" y="1499335"/>
          <a:ext cx="1400328" cy="9802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-5400000">
        <a:off x="1" y="1779401"/>
        <a:ext cx="980229" cy="420099"/>
      </dsp:txXfrm>
    </dsp:sp>
    <dsp:sp modelId="{7FF4C941-7C64-4D37-BD65-5080FEBF9D05}">
      <dsp:nvSpPr>
        <dsp:cNvPr id="0" name=""/>
        <dsp:cNvSpPr/>
      </dsp:nvSpPr>
      <dsp:spPr>
        <a:xfrm rot="5400000">
          <a:off x="2848982" y="-579466"/>
          <a:ext cx="910213" cy="46477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000" kern="1200" dirty="0" smtClean="0"/>
            <a:t>642 особи</a:t>
          </a:r>
          <a:endParaRPr lang="ru-RU" sz="4000" kern="1200" dirty="0"/>
        </a:p>
      </dsp:txBody>
      <dsp:txXfrm rot="-5400000">
        <a:off x="980230" y="1333719"/>
        <a:ext cx="4603286" cy="821347"/>
      </dsp:txXfrm>
    </dsp:sp>
    <dsp:sp modelId="{D0A4E1CB-FE5F-47F0-81EC-5EA18DBF805E}">
      <dsp:nvSpPr>
        <dsp:cNvPr id="0" name=""/>
        <dsp:cNvSpPr/>
      </dsp:nvSpPr>
      <dsp:spPr>
        <a:xfrm rot="5400000">
          <a:off x="-210049" y="2761693"/>
          <a:ext cx="1400328" cy="9802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-5400000">
        <a:off x="1" y="3041759"/>
        <a:ext cx="980229" cy="420099"/>
      </dsp:txXfrm>
    </dsp:sp>
    <dsp:sp modelId="{ECB4D40E-C2C2-4F74-9B0E-ABA542617558}">
      <dsp:nvSpPr>
        <dsp:cNvPr id="0" name=""/>
        <dsp:cNvSpPr/>
      </dsp:nvSpPr>
      <dsp:spPr>
        <a:xfrm rot="5400000">
          <a:off x="2848982" y="682891"/>
          <a:ext cx="910213" cy="46477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000" kern="1200" dirty="0" smtClean="0"/>
            <a:t>53 публікації</a:t>
          </a:r>
          <a:endParaRPr lang="ru-RU" sz="4000" kern="1200" dirty="0"/>
        </a:p>
      </dsp:txBody>
      <dsp:txXfrm rot="-5400000">
        <a:off x="980230" y="2596077"/>
        <a:ext cx="4603286" cy="821347"/>
      </dsp:txXfrm>
    </dsp:sp>
    <dsp:sp modelId="{C3133E9F-B6DB-40E2-8FB0-801231E23B4C}">
      <dsp:nvSpPr>
        <dsp:cNvPr id="0" name=""/>
        <dsp:cNvSpPr/>
      </dsp:nvSpPr>
      <dsp:spPr>
        <a:xfrm rot="5400000">
          <a:off x="-210049" y="4219679"/>
          <a:ext cx="1400328" cy="9802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-5400000">
        <a:off x="1" y="4499745"/>
        <a:ext cx="980229" cy="420099"/>
      </dsp:txXfrm>
    </dsp:sp>
    <dsp:sp modelId="{C8247004-59CF-4466-8771-9429BBB43A5D}">
      <dsp:nvSpPr>
        <dsp:cNvPr id="0" name=""/>
        <dsp:cNvSpPr/>
      </dsp:nvSpPr>
      <dsp:spPr>
        <a:xfrm rot="5400000">
          <a:off x="2653355" y="2140877"/>
          <a:ext cx="1301468" cy="46477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4000" kern="1200" dirty="0" smtClean="0"/>
            <a:t>24 виїзди    </a:t>
          </a:r>
          <a:r>
            <a:rPr lang="uk-UA" sz="2800" kern="1200" dirty="0" smtClean="0"/>
            <a:t>(охоплено 70 осіб)</a:t>
          </a:r>
          <a:endParaRPr lang="ru-RU" sz="2800" kern="1200" dirty="0"/>
        </a:p>
      </dsp:txBody>
      <dsp:txXfrm rot="-5400000">
        <a:off x="980230" y="3877534"/>
        <a:ext cx="4584187" cy="1174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0.43109</cdr:x>
      <cdr:y>0.65974</cdr:y>
    </cdr:from>
    <cdr:to>
      <cdr:x>0.67388</cdr:x>
      <cdr:y>0.86382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2034592" y="3292837"/>
          <a:ext cx="1145895" cy="1018572"/>
        </a:xfrm>
        <a:prstGeom xmlns:a="http://schemas.openxmlformats.org/drawingml/2006/main" prst="ellipse">
          <a:avLst/>
        </a:prstGeom>
        <a:gradFill xmlns:a="http://schemas.openxmlformats.org/drawingml/2006/main" rotWithShape="1">
          <a:gsLst>
            <a:gs pos="0">
              <a:srgbClr val="99CB38">
                <a:tint val="100000"/>
                <a:shade val="100000"/>
                <a:satMod val="130000"/>
              </a:srgbClr>
            </a:gs>
            <a:gs pos="100000">
              <a:srgbClr val="99CB38">
                <a:tint val="50000"/>
                <a:shade val="100000"/>
                <a:satMod val="350000"/>
              </a:srgbClr>
            </a:gs>
          </a:gsLst>
          <a:lin ang="16200000" scaled="0"/>
        </a:gradFill>
        <a:ln xmlns:a="http://schemas.openxmlformats.org/drawingml/2006/main" w="9525" cap="flat" cmpd="sng" algn="ctr">
          <a:solidFill>
            <a:srgbClr val="99CB38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uk-UA" sz="1400" b="1" dirty="0" smtClean="0">
              <a:solidFill>
                <a:schemeClr val="tx1"/>
              </a:solidFill>
            </a:rPr>
            <a:t>13%</a:t>
          </a:r>
          <a:r>
            <a:rPr lang="uk-UA" sz="1200" b="1" dirty="0" smtClean="0">
              <a:solidFill>
                <a:schemeClr val="tx1"/>
              </a:solidFill>
            </a:rPr>
            <a:t> </a:t>
          </a:r>
        </a:p>
        <a:p xmlns:a="http://schemas.openxmlformats.org/drawingml/2006/main">
          <a:pPr algn="ctr"/>
          <a:r>
            <a:rPr lang="uk-UA" sz="1200" b="1" dirty="0" smtClean="0">
              <a:solidFill>
                <a:schemeClr val="tx1"/>
              </a:solidFill>
            </a:rPr>
            <a:t>від звернень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0.70822</cdr:x>
      <cdr:y>0.66206</cdr:y>
    </cdr:from>
    <cdr:to>
      <cdr:x>0.95646</cdr:x>
      <cdr:y>0.85918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3342532" y="3304411"/>
          <a:ext cx="1171596" cy="983847"/>
        </a:xfrm>
        <a:prstGeom xmlns:a="http://schemas.openxmlformats.org/drawingml/2006/main" prst="ellipse">
          <a:avLst/>
        </a:prstGeom>
        <a:gradFill xmlns:a="http://schemas.openxmlformats.org/drawingml/2006/main" rotWithShape="1">
          <a:gsLst>
            <a:gs pos="0">
              <a:srgbClr val="99CB38">
                <a:tint val="100000"/>
                <a:shade val="100000"/>
                <a:satMod val="130000"/>
              </a:srgbClr>
            </a:gs>
            <a:gs pos="100000">
              <a:srgbClr val="99CB38">
                <a:tint val="50000"/>
                <a:shade val="100000"/>
                <a:satMod val="350000"/>
              </a:srgbClr>
            </a:gs>
          </a:gsLst>
          <a:lin ang="16200000" scaled="0"/>
        </a:gradFill>
        <a:ln xmlns:a="http://schemas.openxmlformats.org/drawingml/2006/main" w="9525" cap="flat" cmpd="sng" algn="ctr">
          <a:solidFill>
            <a:srgbClr val="99CB38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uk-UA" sz="1400" b="1" dirty="0" smtClean="0">
              <a:solidFill>
                <a:schemeClr val="tx1"/>
              </a:solidFill>
            </a:rPr>
            <a:t>18%</a:t>
          </a:r>
          <a:r>
            <a:rPr lang="uk-UA" sz="1200" b="1" dirty="0" smtClean="0">
              <a:solidFill>
                <a:schemeClr val="tx1"/>
              </a:solidFill>
            </a:rPr>
            <a:t> </a:t>
          </a:r>
        </a:p>
        <a:p xmlns:a="http://schemas.openxmlformats.org/drawingml/2006/main">
          <a:pPr algn="ctr"/>
          <a:r>
            <a:rPr lang="uk-UA" sz="1200" b="1" dirty="0" smtClean="0">
              <a:solidFill>
                <a:schemeClr val="tx1"/>
              </a:solidFill>
            </a:rPr>
            <a:t>від звернень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0.1417</cdr:x>
      <cdr:y>0.66438</cdr:y>
    </cdr:from>
    <cdr:to>
      <cdr:x>0.3943</cdr:x>
      <cdr:y>0.86614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668779" y="3315986"/>
          <a:ext cx="1192193" cy="1006997"/>
        </a:xfrm>
        <a:prstGeom xmlns:a="http://schemas.openxmlformats.org/drawingml/2006/main" prst="ellipse">
          <a:avLst/>
        </a:prstGeom>
        <a:gradFill xmlns:a="http://schemas.openxmlformats.org/drawingml/2006/main" rotWithShape="1">
          <a:gsLst>
            <a:gs pos="0">
              <a:srgbClr val="99CB38">
                <a:tint val="100000"/>
                <a:shade val="100000"/>
                <a:satMod val="130000"/>
              </a:srgbClr>
            </a:gs>
            <a:gs pos="100000">
              <a:srgbClr val="99CB38">
                <a:tint val="50000"/>
                <a:shade val="100000"/>
                <a:satMod val="350000"/>
              </a:srgbClr>
            </a:gs>
          </a:gsLst>
          <a:lin ang="16200000" scaled="0"/>
        </a:gradFill>
        <a:ln xmlns:a="http://schemas.openxmlformats.org/drawingml/2006/main" w="9525" cap="flat" cmpd="sng" algn="ctr">
          <a:solidFill>
            <a:srgbClr val="99CB38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uk-UA" sz="1400" b="1" dirty="0" smtClean="0">
              <a:solidFill>
                <a:schemeClr val="tx1"/>
              </a:solidFill>
            </a:rPr>
            <a:t>8% </a:t>
          </a:r>
        </a:p>
        <a:p xmlns:a="http://schemas.openxmlformats.org/drawingml/2006/main">
          <a:pPr algn="ctr"/>
          <a:r>
            <a:rPr lang="uk-UA" sz="1200" b="1" dirty="0" smtClean="0">
              <a:solidFill>
                <a:schemeClr val="tx1"/>
              </a:solidFill>
            </a:rPr>
            <a:t>від звернень</a:t>
          </a:r>
          <a:endParaRPr lang="ru-RU" sz="12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r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C0BC5A-8F0B-4B7B-AB11-EDF491CC6D0C}" type="datetimeFigureOut">
              <a:rPr lang="en-US"/>
              <a:pPr>
                <a:defRPr/>
              </a:pPr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r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E31FD0-0E8F-437A-BA26-DDB244B51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476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2025" tIns="46013" rIns="92025" bIns="46013" rtlCol="0"/>
          <a:lstStyle>
            <a:lvl1pPr algn="r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057935-F581-4836-9714-B3AF1A3F9A1A}" type="datetimeFigureOut">
              <a:rPr lang="en-US"/>
              <a:pPr>
                <a:defRPr/>
              </a:pPr>
              <a:t>4/30/2021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07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5" tIns="46013" rIns="92025" bIns="4601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</p:spPr>
        <p:txBody>
          <a:bodyPr vert="horz" lIns="92025" tIns="46013" rIns="92025" bIns="4601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2025" tIns="46013" rIns="92025" bIns="46013" rtlCol="0" anchor="b"/>
          <a:lstStyle>
            <a:lvl1pPr algn="r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139077-6B44-4305-8C81-82A990F3D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601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1400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4388" algn="l" defTabSz="5207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750" y="509588"/>
            <a:ext cx="45307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520700" fontAlgn="base">
              <a:spcBef>
                <a:spcPct val="0"/>
              </a:spcBef>
              <a:spcAft>
                <a:spcPct val="0"/>
              </a:spcAft>
              <a:defRPr/>
            </a:pPr>
            <a:fld id="{ADBEBAFF-2621-4A32-8016-7069C2E51AB2}" type="slidenum">
              <a:rPr lang="en-US" smtClean="0"/>
              <a:pPr defTabSz="520700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2927" y="4175411"/>
            <a:ext cx="8961692" cy="1621111"/>
          </a:xfrm>
          <a:solidFill>
            <a:srgbClr val="BFE2A8"/>
          </a:solidFill>
        </p:spPr>
        <p:txBody>
          <a:bodyPr/>
          <a:lstStyle>
            <a:lvl1pPr marL="0" marR="0" indent="0" algn="l" defTabSz="5207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5207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926" y="5879734"/>
            <a:ext cx="8961694" cy="506999"/>
          </a:xfrm>
          <a:solidFill>
            <a:srgbClr val="BFE2A8"/>
          </a:solidFill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4D8E-372D-4E1E-9569-D446FFBF4F4D}" type="datetime1">
              <a:rPr lang="en-US"/>
              <a:pPr>
                <a:defRPr/>
              </a:pPr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1116D-A4DB-4C82-81AB-3AE591BFD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A5AB1422-D4A0-4164-8A53-DB1EA9A8CC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88079" y="150812"/>
            <a:ext cx="1883533" cy="105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382" userDrawn="1">
          <p15:clr>
            <a:srgbClr val="FBAE40"/>
          </p15:clr>
        </p15:guide>
        <p15:guide id="2" pos="420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solidFill>
                  <a:srgbClr val="206B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4D16F-6E3F-489B-94DC-951262690012}" type="datetime1">
              <a:rPr lang="en-US"/>
              <a:pPr>
                <a:defRPr/>
              </a:pPr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F63DE-9C9F-49F9-857E-EEA292973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47289" y="302865"/>
            <a:ext cx="3025022" cy="6452932"/>
          </a:xfrm>
        </p:spPr>
        <p:txBody>
          <a:bodyPr vert="eaVert"/>
          <a:lstStyle>
            <a:lvl1pPr>
              <a:defRPr sz="3200" b="1">
                <a:solidFill>
                  <a:srgbClr val="206B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228" y="302865"/>
            <a:ext cx="8850988" cy="6452932"/>
          </a:xfrm>
        </p:spPr>
        <p:txBody>
          <a:bodyPr vert="eaVert"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511EC-A691-49A4-AC61-A6CB9D2B404F}" type="datetime1">
              <a:rPr lang="en-US"/>
              <a:pPr>
                <a:defRPr/>
              </a:pPr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6D1D8-B6BF-4E42-A9B3-D4859D8CB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solidFill>
                  <a:srgbClr val="206B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E0FA-F38D-4A26-ACFB-C42D63ED4F7C}" type="datetime1">
              <a:rPr lang="en-US"/>
              <a:pPr>
                <a:defRPr/>
              </a:pPr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2F314-67FF-4E6A-9CA1-FB618FE30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026" y="4859832"/>
            <a:ext cx="11427857" cy="1502066"/>
          </a:xfrm>
        </p:spPr>
        <p:txBody>
          <a:bodyPr anchor="t"/>
          <a:lstStyle>
            <a:lvl1pPr algn="l">
              <a:defRPr sz="3200" b="1" cap="all">
                <a:solidFill>
                  <a:srgbClr val="206B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026" y="3205460"/>
            <a:ext cx="11427857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583E2-69A7-4A63-9BA7-9DF7E7EF7C06}" type="datetime1">
              <a:rPr lang="en-US"/>
              <a:pPr>
                <a:defRPr/>
              </a:pPr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CBF72-5DFF-49D0-9F6E-CA54FE9C6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solidFill>
                  <a:srgbClr val="206B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228" y="1764667"/>
            <a:ext cx="5938004" cy="499113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4308" y="1764667"/>
            <a:ext cx="5938004" cy="499113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9DEBA-51CD-4C61-B26C-0B9376BD0C6E}" type="datetime1">
              <a:rPr lang="en-US"/>
              <a:pPr>
                <a:defRPr/>
              </a:pPr>
              <a:t>4/30/2021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8BE4D-A356-4536-8D3F-1B63B97C7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solidFill>
                  <a:srgbClr val="216B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227" y="1692890"/>
            <a:ext cx="5940339" cy="7055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227" y="2398405"/>
            <a:ext cx="5940339" cy="435739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9639" y="1692890"/>
            <a:ext cx="5942672" cy="7055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9639" y="2398405"/>
            <a:ext cx="5942672" cy="435739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2BCAC-CDF3-4EA9-8EB7-25BEAFE6F44A}" type="datetime1">
              <a:rPr lang="en-US"/>
              <a:pPr>
                <a:defRPr/>
              </a:pPr>
              <a:t>4/30/2021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57CD-0A5E-42D4-9A85-8EE0480BA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solidFill>
                  <a:srgbClr val="206B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2DDA3-0588-4155-8786-04C3DEF911C6}" type="datetime1">
              <a:rPr lang="en-US"/>
              <a:pPr>
                <a:defRPr/>
              </a:pPr>
              <a:t>4/30/2021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0213-C568-4633-B377-6961E5832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D4DB7-2526-42EE-B84F-7F89ED7BF237}" type="datetime1">
              <a:rPr lang="en-US"/>
              <a:pPr>
                <a:defRPr/>
              </a:pPr>
              <a:t>4/30/2021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52A15-A056-474B-8E09-1C005702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228" y="301114"/>
            <a:ext cx="4423160" cy="1281483"/>
          </a:xfrm>
        </p:spPr>
        <p:txBody>
          <a:bodyPr anchor="b"/>
          <a:lstStyle>
            <a:lvl1pPr algn="l">
              <a:defRPr sz="2400" b="1">
                <a:solidFill>
                  <a:srgbClr val="206B2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6440" y="301115"/>
            <a:ext cx="7515871" cy="6454683"/>
          </a:xfrm>
        </p:spPr>
        <p:txBody>
          <a:bodyPr/>
          <a:lstStyle>
            <a:lvl1pPr>
              <a:defRPr sz="3200">
                <a:solidFill>
                  <a:srgbClr val="206B20"/>
                </a:solidFill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228" y="1582597"/>
            <a:ext cx="4423160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541AA-DD46-4650-8886-EFF3DFC4E772}" type="datetime1">
              <a:rPr lang="en-US"/>
              <a:pPr>
                <a:defRPr/>
              </a:pPr>
              <a:t>4/30/2021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5BD47-E332-4854-84BB-5344335B3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5224" y="5293995"/>
            <a:ext cx="8066723" cy="62498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35224" y="675755"/>
            <a:ext cx="8066723" cy="453771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35224" y="5918981"/>
            <a:ext cx="806672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39EA6-27D2-4E3F-869F-F375E0C68DBB}" type="datetime1">
              <a:rPr lang="en-US"/>
              <a:pPr>
                <a:defRPr/>
              </a:pPr>
              <a:t>4/30/2021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3B52-2DFC-43D0-A23D-ACC90D0C4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216B20"/>
            </a:gs>
            <a:gs pos="85000">
              <a:srgbClr val="AAE5A9">
                <a:lumMod val="100000"/>
              </a:srgbClr>
            </a:gs>
            <a:gs pos="38000">
              <a:srgbClr val="257F25">
                <a:alpha val="88000"/>
                <a:lumMod val="93000"/>
                <a:lumOff val="7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72927" y="303214"/>
            <a:ext cx="1209868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2927" y="1765300"/>
            <a:ext cx="1209868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926" y="7010400"/>
            <a:ext cx="3136992" cy="401638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54944E-1B82-409A-BBE8-B302B8D9B3A9}" type="datetime1">
              <a:rPr lang="en-US" smtClean="0"/>
              <a:pPr>
                <a:defRPr/>
              </a:pPr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92669" y="7010400"/>
            <a:ext cx="4259201" cy="401638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 defTabSz="521437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Designed by </a:t>
            </a:r>
            <a:r>
              <a:rPr lang="en-US" dirty="0" err="1"/>
              <a:t>Mariia</a:t>
            </a:r>
            <a:r>
              <a:rPr lang="en-US" dirty="0"/>
              <a:t> </a:t>
            </a:r>
            <a:r>
              <a:rPr lang="en-US" dirty="0" err="1"/>
              <a:t>Kozyr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34620" y="7010400"/>
            <a:ext cx="3136992" cy="401638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 defTabSz="521437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712A5E-9FC5-4301-965E-82BA958D3C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40662716-ADDF-4E01-8A03-86498766B7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0888079" y="150812"/>
            <a:ext cx="1883533" cy="105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520700" rtl="0" eaLnBrk="0" fontAlgn="base" hangingPunct="0">
        <a:spcBef>
          <a:spcPct val="0"/>
        </a:spcBef>
        <a:spcAft>
          <a:spcPct val="0"/>
        </a:spcAft>
        <a:defRPr sz="3200" b="1" u="none" kern="1200">
          <a:solidFill>
            <a:srgbClr val="216B2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520700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5207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46138" indent="-325438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03338" indent="-260350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4038" indent="-260350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346325" indent="-260350" algn="l" defTabSz="5207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5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3A397D-4BF0-452D-ADA4-5626ED87F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2940" y="3032566"/>
            <a:ext cx="7124699" cy="3125166"/>
          </a:xfrm>
        </p:spPr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Результати діяльності</a:t>
            </a:r>
            <a:b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у І кварталі 2021 року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Охтирського </a:t>
            </a:r>
            <a:r>
              <a:rPr lang="ru-RU" dirty="0"/>
              <a:t>м</a:t>
            </a:r>
            <a:r>
              <a:rPr lang="uk-UA" dirty="0" err="1" smtClean="0"/>
              <a:t>ісцевого</a:t>
            </a:r>
            <a:r>
              <a:rPr lang="uk-UA" dirty="0" smtClean="0"/>
              <a:t> </a:t>
            </a:r>
            <a:r>
              <a:rPr lang="uk-UA" dirty="0"/>
              <a:t>ц</a:t>
            </a:r>
            <a:r>
              <a:rPr lang="uk-UA" dirty="0" smtClean="0"/>
              <a:t>ентру </a:t>
            </a:r>
            <a:r>
              <a:rPr lang="uk-UA" dirty="0"/>
              <a:t>з </a:t>
            </a:r>
            <a:r>
              <a:rPr lang="uk-UA" dirty="0" smtClean="0"/>
              <a:t>надання </a:t>
            </a:r>
            <a:r>
              <a:rPr lang="uk-UA" dirty="0"/>
              <a:t>б</a:t>
            </a:r>
            <a:r>
              <a:rPr lang="uk-UA" dirty="0" smtClean="0"/>
              <a:t>езоплатної </a:t>
            </a:r>
            <a:r>
              <a:rPr lang="uk-UA" dirty="0"/>
              <a:t>в</a:t>
            </a:r>
            <a:r>
              <a:rPr lang="uk-UA" dirty="0" smtClean="0"/>
              <a:t>торинної </a:t>
            </a:r>
            <a:r>
              <a:rPr lang="uk-UA" dirty="0"/>
              <a:t>п</a:t>
            </a:r>
            <a:r>
              <a:rPr lang="uk-UA" dirty="0" smtClean="0"/>
              <a:t>равової </a:t>
            </a:r>
            <a:r>
              <a:rPr lang="uk-UA" dirty="0"/>
              <a:t>д</a:t>
            </a:r>
            <a:r>
              <a:rPr lang="uk-UA" dirty="0" smtClean="0"/>
              <a:t>опомоги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6FB5424-B8E5-4A80-9CDA-F6B23B6B2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2938" y="6386733"/>
            <a:ext cx="7124700" cy="506999"/>
          </a:xfrm>
        </p:spPr>
        <p:txBody>
          <a:bodyPr/>
          <a:lstStyle/>
          <a:p>
            <a:pPr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/>
              <a:t>Козир</a:t>
            </a:r>
            <a:r>
              <a:rPr lang="ru-RU" b="1" dirty="0" smtClean="0"/>
              <a:t> Тамара </a:t>
            </a:r>
            <a:r>
              <a:rPr lang="ru-RU" b="1" dirty="0" err="1" smtClean="0"/>
              <a:t>Олександрівна</a:t>
            </a:r>
            <a:endParaRPr lang="ru-RU" b="1" dirty="0" smtClean="0"/>
          </a:p>
          <a:p>
            <a:pPr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00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D20C02-364E-4BD7-A8AB-F1CF02CB7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638" y="432415"/>
            <a:ext cx="9618662" cy="1260475"/>
          </a:xfrm>
        </p:spPr>
        <p:txBody>
          <a:bodyPr/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                                 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Охтирський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МЦ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надання БВПД</a:t>
            </a:r>
            <a:br>
              <a:rPr lang="ru-RU" sz="2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та </a:t>
            </a:r>
            <a:r>
              <a:rPr lang="ru-RU" dirty="0" err="1" smtClean="0"/>
              <a:t>звернень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/>
              <a:t>                    (за І квартал 2021 </a:t>
            </a:r>
            <a:r>
              <a:rPr lang="ru-RU" sz="2000" dirty="0" err="1"/>
              <a:t>р</a:t>
            </a:r>
            <a:r>
              <a:rPr lang="uk-UA" sz="2000" dirty="0" err="1"/>
              <a:t>ік</a:t>
            </a:r>
            <a:r>
              <a:rPr lang="ru-RU" sz="2000" dirty="0"/>
              <a:t> 655 </a:t>
            </a:r>
            <a:r>
              <a:rPr lang="ru-RU" sz="2000" dirty="0" err="1"/>
              <a:t>осіб</a:t>
            </a:r>
            <a:r>
              <a:rPr lang="ru-RU" sz="2000" dirty="0"/>
              <a:t> / 1469 </a:t>
            </a:r>
            <a:r>
              <a:rPr lang="ru-RU" sz="2000" dirty="0" err="1"/>
              <a:t>звернень</a:t>
            </a:r>
            <a:r>
              <a:rPr lang="ru-RU" sz="2000" dirty="0"/>
              <a:t>  </a:t>
            </a:r>
            <a:r>
              <a:rPr lang="uk-UA" sz="2000" dirty="0"/>
              <a:t>)</a:t>
            </a: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667317" y="1692890"/>
            <a:ext cx="9864839" cy="705515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розр</a:t>
            </a:r>
            <a:r>
              <a:rPr lang="uk-UA" dirty="0" err="1" smtClean="0"/>
              <a:t>ізі</a:t>
            </a:r>
            <a:r>
              <a:rPr lang="uk-UA" dirty="0" smtClean="0"/>
              <a:t> точок доступу: </a:t>
            </a:r>
            <a:r>
              <a:rPr lang="uk-UA" sz="1600" dirty="0">
                <a:solidFill>
                  <a:srgbClr val="1D691D"/>
                </a:solidFill>
              </a:rPr>
              <a:t>Охтирка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</a:rPr>
              <a:t>, В.</a:t>
            </a:r>
            <a:r>
              <a:rPr lang="uk-UA" sz="1600" dirty="0" err="1">
                <a:solidFill>
                  <a:schemeClr val="tx2">
                    <a:lumMod val="75000"/>
                  </a:schemeClr>
                </a:solidFill>
              </a:rPr>
              <a:t>Писарівка</a:t>
            </a:r>
            <a:r>
              <a:rPr lang="uk-UA" sz="1600" dirty="0"/>
              <a:t>, </a:t>
            </a:r>
            <a:r>
              <a:rPr lang="uk-UA" sz="1600" dirty="0">
                <a:solidFill>
                  <a:srgbClr val="00B050"/>
                </a:solidFill>
              </a:rPr>
              <a:t>Лебедин</a:t>
            </a:r>
            <a:r>
              <a:rPr lang="uk-UA" sz="1600" dirty="0"/>
              <a:t>, </a:t>
            </a:r>
            <a:r>
              <a:rPr lang="uk-UA" sz="1600" dirty="0">
                <a:solidFill>
                  <a:schemeClr val="accent6">
                    <a:lumMod val="75000"/>
                  </a:schemeClr>
                </a:solidFill>
              </a:rPr>
              <a:t>Тростянець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7431509" y="1692889"/>
            <a:ext cx="4100647" cy="705824"/>
          </a:xfrm>
        </p:spPr>
        <p:txBody>
          <a:bodyPr/>
          <a:lstStyle/>
          <a:p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6E07AB5-7A14-4617-9C48-157C67C64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8BE4D-A356-4536-8D3F-1B63B97C7BB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1" name="Содержимое 7">
            <a:extLst>
              <a:ext uri="{FF2B5EF4-FFF2-40B4-BE49-F238E27FC236}">
                <a16:creationId xmlns:a16="http://schemas.microsoft.com/office/drawing/2014/main" xmlns="" id="{1F0B66A8-CAA8-4BC0-B6F0-B202CF6A989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6028248"/>
              </p:ext>
            </p:extLst>
          </p:nvPr>
        </p:nvGraphicFramePr>
        <p:xfrm>
          <a:off x="1912938" y="2398714"/>
          <a:ext cx="4722812" cy="43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Содержимое 7">
            <a:extLst>
              <a:ext uri="{FF2B5EF4-FFF2-40B4-BE49-F238E27FC236}">
                <a16:creationId xmlns:a16="http://schemas.microsoft.com/office/drawing/2014/main" xmlns="" id="{1F0B66A8-CAA8-4BC0-B6F0-B202CF6A989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16028248"/>
              </p:ext>
            </p:extLst>
          </p:nvPr>
        </p:nvGraphicFramePr>
        <p:xfrm>
          <a:off x="6807200" y="2398714"/>
          <a:ext cx="4724400" cy="43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58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D20C02-364E-4BD7-A8AB-F1CF02CB7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938" y="303214"/>
            <a:ext cx="9916951" cy="1462087"/>
          </a:xfrm>
        </p:spPr>
        <p:txBody>
          <a:bodyPr/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                                 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Охтирський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МЦ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надання БВПД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3000" dirty="0" err="1"/>
              <a:t>Кількість</a:t>
            </a:r>
            <a:r>
              <a:rPr lang="ru-RU" sz="3000" dirty="0"/>
              <a:t> БВПД (за </a:t>
            </a:r>
            <a:r>
              <a:rPr lang="uk-UA" sz="3000" dirty="0"/>
              <a:t>І квартал </a:t>
            </a:r>
            <a:r>
              <a:rPr lang="ru-RU" sz="3000" dirty="0"/>
              <a:t>2021р. - 206)  </a:t>
            </a:r>
            <a:br>
              <a:rPr lang="ru-RU" sz="3000" dirty="0"/>
            </a:br>
            <a:r>
              <a:rPr lang="ru-RU" sz="3000" dirty="0"/>
              <a:t>         та </a:t>
            </a:r>
            <a:r>
              <a:rPr lang="ru-RU" sz="3000" dirty="0" err="1"/>
              <a:t>розподіл</a:t>
            </a:r>
            <a:r>
              <a:rPr lang="ru-RU" sz="3000" dirty="0"/>
              <a:t> </a:t>
            </a:r>
            <a:r>
              <a:rPr lang="ru-RU" sz="3000" dirty="0" err="1"/>
              <a:t>між</a:t>
            </a:r>
            <a:r>
              <a:rPr lang="ru-RU" sz="3000" dirty="0"/>
              <a:t> адвокатами та </a:t>
            </a:r>
            <a:r>
              <a:rPr lang="ru-RU" sz="3000" dirty="0" err="1"/>
              <a:t>фахівцями</a:t>
            </a:r>
            <a:r>
              <a:rPr lang="ru-RU" sz="3000" dirty="0"/>
              <a:t> МЦ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6E07AB5-7A14-4617-9C48-157C67C64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8BE4D-A356-4536-8D3F-1B63B97C7BB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4" name="Содержимое 7">
            <a:extLst>
              <a:ext uri="{FF2B5EF4-FFF2-40B4-BE49-F238E27FC236}">
                <a16:creationId xmlns:a16="http://schemas.microsoft.com/office/drawing/2014/main" xmlns="" id="{0A450001-FE3D-41B0-BBBB-86CC54EC3ED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2443360"/>
              </p:ext>
            </p:extLst>
          </p:nvPr>
        </p:nvGraphicFramePr>
        <p:xfrm>
          <a:off x="1693020" y="1765300"/>
          <a:ext cx="4719637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6609707" y="1765300"/>
          <a:ext cx="5220182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51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Виконання</a:t>
            </a:r>
            <a:r>
              <a:rPr lang="ru-RU" dirty="0" smtClean="0"/>
              <a:t> заход</a:t>
            </a:r>
            <a:r>
              <a:rPr lang="uk-UA" dirty="0" err="1" smtClean="0"/>
              <a:t>ів</a:t>
            </a:r>
            <a:r>
              <a:rPr lang="uk-UA" dirty="0" smtClean="0"/>
              <a:t> по </a:t>
            </a:r>
            <a:r>
              <a:rPr lang="uk-UA" dirty="0" err="1" smtClean="0"/>
              <a:t>ПППіуСГ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912939" y="1765300"/>
          <a:ext cx="4719637" cy="499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6811964" y="1765300"/>
          <a:ext cx="4719637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8BE4D-A356-4536-8D3F-1B63B97C7BB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3883277" y="72381"/>
            <a:ext cx="4932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Охтирський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МЦ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з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надання БВПД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5542" y="760967"/>
            <a:ext cx="6500824" cy="821630"/>
          </a:xfrm>
        </p:spPr>
        <p:txBody>
          <a:bodyPr/>
          <a:lstStyle/>
          <a:p>
            <a:pPr algn="r"/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                     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Охтирський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МЦ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надання БВПД </a:t>
            </a: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/>
              <a:t>             Комунікативні та </a:t>
            </a:r>
            <a:r>
              <a:rPr lang="uk-UA" sz="3200" dirty="0" err="1"/>
              <a:t>правопросвітні</a:t>
            </a:r>
            <a:r>
              <a:rPr lang="uk-UA" sz="3200" dirty="0"/>
              <a:t> </a:t>
            </a:r>
            <a:r>
              <a:rPr lang="uk-UA" sz="3200" dirty="0" smtClean="0"/>
              <a:t>заходи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903651" y="1715719"/>
          <a:ext cx="5627949" cy="5436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5BD47-E332-4854-84BB-5344335B3C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 descr="C:\Users\60\Desktop\159654647_2284401391690371_8860357895972605736_n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47309" y="4434162"/>
            <a:ext cx="3981562" cy="2977876"/>
          </a:xfrm>
          <a:prstGeom prst="rect">
            <a:avLst/>
          </a:prstGeom>
          <a:noFill/>
        </p:spPr>
      </p:pic>
      <p:pic>
        <p:nvPicPr>
          <p:cNvPr id="7" name="Picture 3" descr="C:\Users\60\Desktop\162432857_2291732240957286_9169014265846011822_n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47309" y="36549"/>
            <a:ext cx="3421240" cy="2565930"/>
          </a:xfrm>
          <a:prstGeom prst="rect">
            <a:avLst/>
          </a:prstGeom>
          <a:noFill/>
        </p:spPr>
      </p:pic>
      <p:pic>
        <p:nvPicPr>
          <p:cNvPr id="8" name="Picture 4" descr="C:\Users\60\Desktop\166582609_2301229346674242_5124962906255043168_n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02015" y="2432649"/>
            <a:ext cx="3626857" cy="2712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22279" y="2378273"/>
            <a:ext cx="9085342" cy="1654373"/>
          </a:xfrm>
        </p:spPr>
        <p:txBody>
          <a:bodyPr/>
          <a:lstStyle/>
          <a:p>
            <a:r>
              <a:rPr lang="uk-UA" dirty="0" smtClean="0"/>
              <a:t>- </a:t>
            </a:r>
            <a:r>
              <a:rPr lang="uk-UA" dirty="0" err="1" smtClean="0"/>
              <a:t>О-ві</a:t>
            </a:r>
            <a:r>
              <a:rPr lang="uk-UA" dirty="0" smtClean="0"/>
              <a:t> довідки</a:t>
            </a:r>
          </a:p>
          <a:p>
            <a:r>
              <a:rPr lang="uk-UA" dirty="0" smtClean="0"/>
              <a:t>- Введення в дію електронного паспорта ( відсутність відповідної техніки та програмного забезпечення)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CBF72-5DFF-49D0-9F6E-CA54FE9C6FC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883277" y="72381"/>
            <a:ext cx="4932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Охтирський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МЦ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з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надання БВПД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btitle 21"/>
          <p:cNvSpPr>
            <a:spLocks noGrp="1"/>
          </p:cNvSpPr>
          <p:nvPr>
            <p:ph type="subTitle" idx="4294967295"/>
          </p:nvPr>
        </p:nvSpPr>
        <p:spPr>
          <a:xfrm>
            <a:off x="2542495" y="2656114"/>
            <a:ext cx="8359548" cy="1485675"/>
          </a:xfrm>
        </p:spPr>
        <p:txBody>
          <a:bodyPr rtlCol="0">
            <a:noAutofit/>
          </a:bodyPr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4400" b="1" dirty="0">
                <a:latin typeface="+mj-lt"/>
              </a:rPr>
              <a:t>Дякую за увагу!</a:t>
            </a:r>
          </a:p>
          <a:p>
            <a:pPr defTabSz="521437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uk-UA" sz="5400" b="1" dirty="0">
              <a:latin typeface="+mj-lt"/>
            </a:endParaRPr>
          </a:p>
        </p:txBody>
      </p:sp>
      <p:sp>
        <p:nvSpPr>
          <p:cNvPr id="9" name="Subtitle 21"/>
          <p:cNvSpPr txBox="1">
            <a:spLocks/>
          </p:cNvSpPr>
          <p:nvPr/>
        </p:nvSpPr>
        <p:spPr>
          <a:xfrm>
            <a:off x="5676900" y="6381751"/>
            <a:ext cx="2139950" cy="727075"/>
          </a:xfrm>
          <a:prstGeom prst="rect">
            <a:avLst/>
          </a:prstGeom>
        </p:spPr>
        <p:txBody>
          <a:bodyPr lIns="104287" tIns="52144" rIns="104287" bIns="52144"/>
          <a:lstStyle>
            <a:lvl1pPr marL="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437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287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31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574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18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8620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056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1493" indent="0" algn="ctr" defTabSz="521437" rtl="0" eaLnBrk="1" latinLnBrk="0" hangingPunct="1">
              <a:spcBef>
                <a:spcPct val="20000"/>
              </a:spcBef>
              <a:buFont typeface="Arial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b="1" dirty="0"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Зеленый и желтый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149</Words>
  <Application>Microsoft Office PowerPoint</Application>
  <PresentationFormat>Произвольный</PresentationFormat>
  <Paragraphs>55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Результати діяльності  у І кварталі 2021 року Охтирського місцевого центру з надання безоплатної вторинної правової допомоги</vt:lpstr>
      <vt:lpstr>                                   Охтирський МЦ з надання БВПД Кількість нових клієнтів та звернень                     (за І квартал 2021 рік 655 осіб / 1469 звернень  )</vt:lpstr>
      <vt:lpstr>                                   Охтирський МЦ з надання БВПД  Кількість БВПД (за І квартал 2021р. - 206)            та розподіл між адвокатами та фахівцями МЦ</vt:lpstr>
      <vt:lpstr>Виконання заходів по ПППіуСГ</vt:lpstr>
      <vt:lpstr>                       Охтирський МЦ з надання БВПД               Комунікативні та правопросвітні заходи</vt:lpstr>
      <vt:lpstr>Презентация PowerPoint</vt:lpstr>
      <vt:lpstr>Презентация PowerPoint</vt:lpstr>
    </vt:vector>
  </TitlesOfParts>
  <Company>Grafprom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Illya Pavlov</dc:creator>
  <cp:lastModifiedBy>User</cp:lastModifiedBy>
  <cp:revision>697</cp:revision>
  <cp:lastPrinted>2015-03-19T10:25:33Z</cp:lastPrinted>
  <dcterms:created xsi:type="dcterms:W3CDTF">2013-09-10T08:51:33Z</dcterms:created>
  <dcterms:modified xsi:type="dcterms:W3CDTF">2021-04-30T06:46:36Z</dcterms:modified>
</cp:coreProperties>
</file>